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</p:sldIdLst>
  <p:sldSz cy="5143500" cx="9144000"/>
  <p:notesSz cx="6858000" cy="9144000"/>
  <p:embeddedFontLst>
    <p:embeddedFont>
      <p:font typeface="Overlock"/>
      <p:regular r:id="rId23"/>
      <p:bold r:id="rId24"/>
      <p:italic r:id="rId25"/>
      <p:boldItalic r:id="rId26"/>
    </p:embeddedFont>
    <p:embeddedFont>
      <p:font typeface="Inter"/>
      <p:regular r:id="rId27"/>
      <p:bold r:id="rId28"/>
      <p:italic r:id="rId29"/>
      <p:boldItalic r:id="rId30"/>
    </p:embeddedFont>
    <p:embeddedFont>
      <p:font typeface="Anaheim"/>
      <p:regular r:id="rId31"/>
      <p:bold r:id="rId32"/>
    </p:embeddedFont>
    <p:embeddedFont>
      <p:font typeface="Unbounded Black"/>
      <p:bold r:id="rId33"/>
    </p:embeddedFont>
    <p:embeddedFont>
      <p:font typeface="Fira Sans"/>
      <p:regular r:id="rId34"/>
      <p:bold r:id="rId35"/>
      <p:italic r:id="rId36"/>
      <p:boldItalic r:id="rId37"/>
    </p:embeddedFont>
    <p:embeddedFont>
      <p:font typeface="Unbounded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7C8D234-35A6-4682-8D68-DA8D3290C3C1}">
  <a:tblStyle styleId="{57C8D234-35A6-4682-8D68-DA8D3290C3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04B562D2-83AB-4283-A0F8-4E94FCBC2B12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verlock-bold.fntdata"/><Relationship Id="rId23" Type="http://schemas.openxmlformats.org/officeDocument/2006/relationships/font" Target="fonts/Overlock-regular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lock-boldItalic.fntdata"/><Relationship Id="rId25" Type="http://schemas.openxmlformats.org/officeDocument/2006/relationships/font" Target="fonts/Overlock-italic.fntdata"/><Relationship Id="rId28" Type="http://schemas.openxmlformats.org/officeDocument/2006/relationships/font" Target="fonts/Inter-bold.fntdata"/><Relationship Id="rId27" Type="http://schemas.openxmlformats.org/officeDocument/2006/relationships/font" Target="fonts/Inter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Inter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Anaheim-regular.fntdata"/><Relationship Id="rId30" Type="http://schemas.openxmlformats.org/officeDocument/2006/relationships/font" Target="fonts/Inter-boldItalic.fntdata"/><Relationship Id="rId11" Type="http://schemas.openxmlformats.org/officeDocument/2006/relationships/slide" Target="slides/slide6.xml"/><Relationship Id="rId33" Type="http://schemas.openxmlformats.org/officeDocument/2006/relationships/font" Target="fonts/UnboundedBlack-bold.fntdata"/><Relationship Id="rId10" Type="http://schemas.openxmlformats.org/officeDocument/2006/relationships/slide" Target="slides/slide5.xml"/><Relationship Id="rId32" Type="http://schemas.openxmlformats.org/officeDocument/2006/relationships/font" Target="fonts/Anaheim-bold.fntdata"/><Relationship Id="rId13" Type="http://schemas.openxmlformats.org/officeDocument/2006/relationships/slide" Target="slides/slide8.xml"/><Relationship Id="rId35" Type="http://schemas.openxmlformats.org/officeDocument/2006/relationships/font" Target="fonts/FiraSans-bold.fntdata"/><Relationship Id="rId12" Type="http://schemas.openxmlformats.org/officeDocument/2006/relationships/slide" Target="slides/slide7.xml"/><Relationship Id="rId34" Type="http://schemas.openxmlformats.org/officeDocument/2006/relationships/font" Target="fonts/FiraSans-regular.fntdata"/><Relationship Id="rId15" Type="http://schemas.openxmlformats.org/officeDocument/2006/relationships/slide" Target="slides/slide10.xml"/><Relationship Id="rId37" Type="http://schemas.openxmlformats.org/officeDocument/2006/relationships/font" Target="fonts/FiraSans-boldItalic.fntdata"/><Relationship Id="rId14" Type="http://schemas.openxmlformats.org/officeDocument/2006/relationships/slide" Target="slides/slide9.xml"/><Relationship Id="rId36" Type="http://schemas.openxmlformats.org/officeDocument/2006/relationships/font" Target="fonts/FiraSans-italic.fntdata"/><Relationship Id="rId17" Type="http://schemas.openxmlformats.org/officeDocument/2006/relationships/slide" Target="slides/slide12.xml"/><Relationship Id="rId39" Type="http://schemas.openxmlformats.org/officeDocument/2006/relationships/font" Target="fonts/Unbounded-bold.fntdata"/><Relationship Id="rId16" Type="http://schemas.openxmlformats.org/officeDocument/2006/relationships/slide" Target="slides/slide11.xml"/><Relationship Id="rId38" Type="http://schemas.openxmlformats.org/officeDocument/2006/relationships/font" Target="fonts/Unbounded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37d60c6ad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37d60c6ad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ab5ed8a19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ab5ed8a19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37990351e5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2" name="Google Shape;382;g37990351e5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8a3677798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8a3677798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7d6ebeeb2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7d6ebeeb2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37990351e56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37990351e56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ab5ed8a198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ab5ed8a198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2ab5ed8a19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2ab5ed8a19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aa8019060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aa8019060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ab5ed8a198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2ab5ed8a1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2aa8019060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2aa8019060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2aa8019060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2aa8019060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aa8019060d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aa8019060d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37d60c6ad86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37d60c6ad86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7d60c6ad86_4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7d60c6ad86_4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7ce78803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37ce78803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311225" y="1894150"/>
            <a:ext cx="5119500" cy="22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5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311225" y="4128200"/>
            <a:ext cx="51195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2" name="Google Shape;12;p2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/>
          <p:nvPr>
            <p:ph hasCustomPrompt="1" type="title"/>
          </p:nvPr>
        </p:nvSpPr>
        <p:spPr>
          <a:xfrm>
            <a:off x="3202500" y="1800550"/>
            <a:ext cx="2739000" cy="117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2" name="Google Shape;72;p11"/>
          <p:cNvSpPr txBox="1"/>
          <p:nvPr>
            <p:ph idx="1" type="subTitle"/>
          </p:nvPr>
        </p:nvSpPr>
        <p:spPr>
          <a:xfrm>
            <a:off x="3202500" y="2980125"/>
            <a:ext cx="2739000" cy="6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73" name="Google Shape;73;p11"/>
          <p:cNvGrpSpPr/>
          <p:nvPr/>
        </p:nvGrpSpPr>
        <p:grpSpPr>
          <a:xfrm>
            <a:off x="-3615625" y="-663669"/>
            <a:ext cx="6979225" cy="2657269"/>
            <a:chOff x="-3615625" y="539506"/>
            <a:chExt cx="6979225" cy="2657269"/>
          </a:xfrm>
        </p:grpSpPr>
        <p:sp>
          <p:nvSpPr>
            <p:cNvPr id="74" name="Google Shape;74;p11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75" name="Google Shape;75;p11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76" name="Google Shape;76;p11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77" name="Google Shape;77;p11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78" name="Google Shape;78;p11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2" type="title"/>
          </p:nvPr>
        </p:nvSpPr>
        <p:spPr>
          <a:xfrm>
            <a:off x="713225" y="155839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hasCustomPrompt="1" idx="3" type="title"/>
          </p:nvPr>
        </p:nvSpPr>
        <p:spPr>
          <a:xfrm>
            <a:off x="713225" y="289275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4" name="Google Shape;84;p13"/>
          <p:cNvSpPr txBox="1"/>
          <p:nvPr>
            <p:ph hasCustomPrompt="1" idx="4" type="title"/>
          </p:nvPr>
        </p:nvSpPr>
        <p:spPr>
          <a:xfrm>
            <a:off x="3412500" y="155839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5" name="Google Shape;85;p13"/>
          <p:cNvSpPr txBox="1"/>
          <p:nvPr>
            <p:ph hasCustomPrompt="1" idx="5" type="title"/>
          </p:nvPr>
        </p:nvSpPr>
        <p:spPr>
          <a:xfrm>
            <a:off x="3412500" y="289275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6" name="Google Shape;86;p13"/>
          <p:cNvSpPr txBox="1"/>
          <p:nvPr>
            <p:ph hasCustomPrompt="1" idx="6" type="title"/>
          </p:nvPr>
        </p:nvSpPr>
        <p:spPr>
          <a:xfrm>
            <a:off x="6111775" y="1558397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7" name="Google Shape;87;p13"/>
          <p:cNvSpPr txBox="1"/>
          <p:nvPr>
            <p:ph hasCustomPrompt="1" idx="7" type="title"/>
          </p:nvPr>
        </p:nvSpPr>
        <p:spPr>
          <a:xfrm>
            <a:off x="6111775" y="2892753"/>
            <a:ext cx="734700" cy="572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88" name="Google Shape;88;p13"/>
          <p:cNvSpPr txBox="1"/>
          <p:nvPr>
            <p:ph idx="1" type="subTitle"/>
          </p:nvPr>
        </p:nvSpPr>
        <p:spPr>
          <a:xfrm>
            <a:off x="720000" y="21310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89" name="Google Shape;89;p13"/>
          <p:cNvSpPr txBox="1"/>
          <p:nvPr>
            <p:ph idx="8" type="subTitle"/>
          </p:nvPr>
        </p:nvSpPr>
        <p:spPr>
          <a:xfrm>
            <a:off x="3419275" y="21310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0" name="Google Shape;90;p13"/>
          <p:cNvSpPr txBox="1"/>
          <p:nvPr>
            <p:ph idx="9" type="subTitle"/>
          </p:nvPr>
        </p:nvSpPr>
        <p:spPr>
          <a:xfrm>
            <a:off x="6118550" y="21310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1" name="Google Shape;91;p13"/>
          <p:cNvSpPr txBox="1"/>
          <p:nvPr>
            <p:ph idx="13" type="subTitle"/>
          </p:nvPr>
        </p:nvSpPr>
        <p:spPr>
          <a:xfrm>
            <a:off x="720000" y="34654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2" name="Google Shape;92;p13"/>
          <p:cNvSpPr txBox="1"/>
          <p:nvPr>
            <p:ph idx="14" type="subTitle"/>
          </p:nvPr>
        </p:nvSpPr>
        <p:spPr>
          <a:xfrm>
            <a:off x="3419275" y="34654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3" name="Google Shape;93;p13"/>
          <p:cNvSpPr txBox="1"/>
          <p:nvPr>
            <p:ph idx="15" type="subTitle"/>
          </p:nvPr>
        </p:nvSpPr>
        <p:spPr>
          <a:xfrm>
            <a:off x="6118550" y="3465450"/>
            <a:ext cx="2305500" cy="4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94" name="Google Shape;94;p13"/>
          <p:cNvSpPr/>
          <p:nvPr/>
        </p:nvSpPr>
        <p:spPr>
          <a:xfrm>
            <a:off x="5480600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3280025" y="4383456"/>
            <a:ext cx="6354550" cy="2152700"/>
            <a:chOff x="3280025" y="4383456"/>
            <a:chExt cx="6354550" cy="2152700"/>
          </a:xfrm>
        </p:grpSpPr>
        <p:sp>
          <p:nvSpPr>
            <p:cNvPr id="96" name="Google Shape;96;p13"/>
            <p:cNvSpPr/>
            <p:nvPr/>
          </p:nvSpPr>
          <p:spPr>
            <a:xfrm>
              <a:off x="5709975" y="438345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97" name="Google Shape;97;p13"/>
            <p:cNvSpPr/>
            <p:nvPr/>
          </p:nvSpPr>
          <p:spPr>
            <a:xfrm>
              <a:off x="3280025" y="480455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1727575" y="537275"/>
            <a:ext cx="3021300" cy="482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0" name="Google Shape;100;p14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01" name="Google Shape;101;p14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02" name="Google Shape;102;p14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03" name="Google Shape;103;p14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6" name="Google Shape;106;p15"/>
          <p:cNvSpPr/>
          <p:nvPr/>
        </p:nvSpPr>
        <p:spPr>
          <a:xfrm flipH="1" rot="5400000">
            <a:off x="8587200" y="262035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07" name="Google Shape;107;p15"/>
          <p:cNvGrpSpPr/>
          <p:nvPr/>
        </p:nvGrpSpPr>
        <p:grpSpPr>
          <a:xfrm rot="10800000">
            <a:off x="-926750" y="3611050"/>
            <a:ext cx="2032725" cy="3687110"/>
            <a:chOff x="7945725" y="-1952125"/>
            <a:chExt cx="2032725" cy="3687110"/>
          </a:xfrm>
        </p:grpSpPr>
        <p:sp>
          <p:nvSpPr>
            <p:cNvPr id="108" name="Google Shape;108;p15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09" name="Google Shape;109;p15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6"/>
          <p:cNvSpPr txBox="1"/>
          <p:nvPr>
            <p:ph type="title"/>
          </p:nvPr>
        </p:nvSpPr>
        <p:spPr>
          <a:xfrm>
            <a:off x="4189750" y="539500"/>
            <a:ext cx="3790200" cy="53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2" name="Google Shape;112;p16"/>
          <p:cNvSpPr txBox="1"/>
          <p:nvPr>
            <p:ph idx="1" type="subTitle"/>
          </p:nvPr>
        </p:nvSpPr>
        <p:spPr>
          <a:xfrm>
            <a:off x="4189750" y="1016800"/>
            <a:ext cx="37902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13" name="Google Shape;113;p16"/>
          <p:cNvSpPr/>
          <p:nvPr>
            <p:ph idx="2" type="pic"/>
          </p:nvPr>
        </p:nvSpPr>
        <p:spPr>
          <a:xfrm>
            <a:off x="3959350" y="2293950"/>
            <a:ext cx="4251000" cy="23682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14" name="Google Shape;114;p16"/>
          <p:cNvSpPr/>
          <p:nvPr>
            <p:ph idx="3" type="pic"/>
          </p:nvPr>
        </p:nvSpPr>
        <p:spPr>
          <a:xfrm>
            <a:off x="933650" y="481350"/>
            <a:ext cx="2831700" cy="4180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15" name="Google Shape;115;p16"/>
          <p:cNvGrpSpPr/>
          <p:nvPr/>
        </p:nvGrpSpPr>
        <p:grpSpPr>
          <a:xfrm>
            <a:off x="-4477925" y="-1395544"/>
            <a:ext cx="6979225" cy="2657269"/>
            <a:chOff x="-3615625" y="539506"/>
            <a:chExt cx="6979225" cy="2657269"/>
          </a:xfrm>
        </p:grpSpPr>
        <p:sp>
          <p:nvSpPr>
            <p:cNvPr id="116" name="Google Shape;116;p16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18" name="Google Shape;118;p16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19" name="Google Shape;119;p16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20" name="Google Shape;120;p16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900275" y="538975"/>
            <a:ext cx="26031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900275" y="1798825"/>
            <a:ext cx="2603100" cy="102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24" name="Google Shape;124;p17"/>
          <p:cNvSpPr/>
          <p:nvPr>
            <p:ph idx="2" type="pic"/>
          </p:nvPr>
        </p:nvSpPr>
        <p:spPr>
          <a:xfrm>
            <a:off x="6248850" y="538975"/>
            <a:ext cx="23445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5" name="Google Shape;125;p17"/>
          <p:cNvSpPr/>
          <p:nvPr>
            <p:ph idx="3" type="pic"/>
          </p:nvPr>
        </p:nvSpPr>
        <p:spPr>
          <a:xfrm>
            <a:off x="713225" y="2902650"/>
            <a:ext cx="2977200" cy="17013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126" name="Google Shape;126;p17"/>
          <p:cNvSpPr/>
          <p:nvPr>
            <p:ph idx="4" type="pic"/>
          </p:nvPr>
        </p:nvSpPr>
        <p:spPr>
          <a:xfrm>
            <a:off x="3826788" y="538975"/>
            <a:ext cx="2285700" cy="4064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grpSp>
        <p:nvGrpSpPr>
          <p:cNvPr id="127" name="Google Shape;127;p17"/>
          <p:cNvGrpSpPr/>
          <p:nvPr/>
        </p:nvGrpSpPr>
        <p:grpSpPr>
          <a:xfrm>
            <a:off x="7483500" y="3938431"/>
            <a:ext cx="5164450" cy="2657269"/>
            <a:chOff x="-1800850" y="539506"/>
            <a:chExt cx="5164450" cy="2657269"/>
          </a:xfrm>
        </p:grpSpPr>
        <p:sp>
          <p:nvSpPr>
            <p:cNvPr id="128" name="Google Shape;128;p17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29" name="Google Shape;129;p17"/>
            <p:cNvSpPr/>
            <p:nvPr/>
          </p:nvSpPr>
          <p:spPr>
            <a:xfrm>
              <a:off x="-1800850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30" name="Google Shape;130;p17"/>
          <p:cNvSpPr/>
          <p:nvPr/>
        </p:nvSpPr>
        <p:spPr>
          <a:xfrm>
            <a:off x="2690700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_1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713250" y="1257575"/>
            <a:ext cx="7717500" cy="238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4" name="Google Shape;134;p18"/>
          <p:cNvGrpSpPr/>
          <p:nvPr/>
        </p:nvGrpSpPr>
        <p:grpSpPr>
          <a:xfrm>
            <a:off x="4204900" y="4239206"/>
            <a:ext cx="6979225" cy="2095794"/>
            <a:chOff x="-3615625" y="1100981"/>
            <a:chExt cx="6979225" cy="2095794"/>
          </a:xfrm>
        </p:grpSpPr>
        <p:sp>
          <p:nvSpPr>
            <p:cNvPr id="135" name="Google Shape;135;p18"/>
            <p:cNvSpPr/>
            <p:nvPr/>
          </p:nvSpPr>
          <p:spPr>
            <a:xfrm>
              <a:off x="-561000" y="110098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6" name="Google Shape;136;p18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37" name="Google Shape;137;p18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38" name="Google Shape;138;p18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39" name="Google Shape;139;p18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720000" y="1215751"/>
            <a:ext cx="7704000" cy="22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43" name="Google Shape;143;p19"/>
          <p:cNvGrpSpPr/>
          <p:nvPr/>
        </p:nvGrpSpPr>
        <p:grpSpPr>
          <a:xfrm>
            <a:off x="8249766" y="-1863434"/>
            <a:ext cx="2258844" cy="6209550"/>
            <a:chOff x="8249766" y="-1863434"/>
            <a:chExt cx="2258844" cy="6209550"/>
          </a:xfrm>
        </p:grpSpPr>
        <p:sp>
          <p:nvSpPr>
            <p:cNvPr id="144" name="Google Shape;144;p19"/>
            <p:cNvSpPr/>
            <p:nvPr/>
          </p:nvSpPr>
          <p:spPr>
            <a:xfrm rot="5400000">
              <a:off x="7680509" y="151801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45" name="Google Shape;145;p19"/>
            <p:cNvSpPr/>
            <p:nvPr/>
          </p:nvSpPr>
          <p:spPr>
            <a:xfrm rot="5400000">
              <a:off x="6656016" y="-269684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46" name="Google Shape;146;p19"/>
          <p:cNvSpPr/>
          <p:nvPr/>
        </p:nvSpPr>
        <p:spPr>
          <a:xfrm rot="10800000">
            <a:off x="7132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49" name="Google Shape;149;p20"/>
          <p:cNvSpPr txBox="1"/>
          <p:nvPr>
            <p:ph idx="1" type="body"/>
          </p:nvPr>
        </p:nvSpPr>
        <p:spPr>
          <a:xfrm>
            <a:off x="720000" y="1215750"/>
            <a:ext cx="7704000" cy="9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50" name="Google Shape;150;p20"/>
          <p:cNvGrpSpPr/>
          <p:nvPr/>
        </p:nvGrpSpPr>
        <p:grpSpPr>
          <a:xfrm>
            <a:off x="-1670525" y="-1520419"/>
            <a:ext cx="6979225" cy="1965444"/>
            <a:chOff x="-3615625" y="1231331"/>
            <a:chExt cx="6979225" cy="1965444"/>
          </a:xfrm>
        </p:grpSpPr>
        <p:sp>
          <p:nvSpPr>
            <p:cNvPr id="151" name="Google Shape;151;p20"/>
            <p:cNvSpPr/>
            <p:nvPr/>
          </p:nvSpPr>
          <p:spPr>
            <a:xfrm>
              <a:off x="-561000" y="123133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2" name="Google Shape;152;p20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153" name="Google Shape;153;p20"/>
          <p:cNvGrpSpPr/>
          <p:nvPr/>
        </p:nvGrpSpPr>
        <p:grpSpPr>
          <a:xfrm>
            <a:off x="3853900" y="-596600"/>
            <a:ext cx="4276775" cy="6336700"/>
            <a:chOff x="3853900" y="-596600"/>
            <a:chExt cx="4276775" cy="6336700"/>
          </a:xfrm>
        </p:grpSpPr>
        <p:sp>
          <p:nvSpPr>
            <p:cNvPr id="154" name="Google Shape;154;p20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55" name="Google Shape;155;p20"/>
            <p:cNvSpPr/>
            <p:nvPr/>
          </p:nvSpPr>
          <p:spPr>
            <a:xfrm rot="10800000">
              <a:off x="3853900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1588575" y="2625825"/>
            <a:ext cx="2808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588575" y="1675875"/>
            <a:ext cx="1288800" cy="10965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grpSp>
        <p:nvGrpSpPr>
          <p:cNvPr id="17" name="Google Shape;17;p3"/>
          <p:cNvGrpSpPr/>
          <p:nvPr/>
        </p:nvGrpSpPr>
        <p:grpSpPr>
          <a:xfrm flipH="1"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18" name="Google Shape;18;p3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20" name="Google Shape;20;p3"/>
          <p:cNvSpPr/>
          <p:nvPr>
            <p:ph idx="3" type="pic"/>
          </p:nvPr>
        </p:nvSpPr>
        <p:spPr>
          <a:xfrm>
            <a:off x="4771725" y="560550"/>
            <a:ext cx="2783700" cy="40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58" name="Google Shape;158;p21"/>
          <p:cNvSpPr txBox="1"/>
          <p:nvPr>
            <p:ph idx="1" type="subTitle"/>
          </p:nvPr>
        </p:nvSpPr>
        <p:spPr>
          <a:xfrm>
            <a:off x="720000" y="2607900"/>
            <a:ext cx="24309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59" name="Google Shape;159;p21"/>
          <p:cNvSpPr txBox="1"/>
          <p:nvPr>
            <p:ph idx="2" type="subTitle"/>
          </p:nvPr>
        </p:nvSpPr>
        <p:spPr>
          <a:xfrm>
            <a:off x="3356540" y="2607900"/>
            <a:ext cx="24309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0" name="Google Shape;160;p21"/>
          <p:cNvSpPr txBox="1"/>
          <p:nvPr>
            <p:ph idx="3" type="subTitle"/>
          </p:nvPr>
        </p:nvSpPr>
        <p:spPr>
          <a:xfrm>
            <a:off x="5993079" y="2607901"/>
            <a:ext cx="2430900" cy="131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61" name="Google Shape;161;p21"/>
          <p:cNvSpPr txBox="1"/>
          <p:nvPr>
            <p:ph idx="4" type="subTitle"/>
          </p:nvPr>
        </p:nvSpPr>
        <p:spPr>
          <a:xfrm>
            <a:off x="720000" y="1745125"/>
            <a:ext cx="2430900" cy="7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2" name="Google Shape;162;p21"/>
          <p:cNvSpPr txBox="1"/>
          <p:nvPr>
            <p:ph idx="5" type="subTitle"/>
          </p:nvPr>
        </p:nvSpPr>
        <p:spPr>
          <a:xfrm>
            <a:off x="3356544" y="1745125"/>
            <a:ext cx="2430900" cy="7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sp>
        <p:nvSpPr>
          <p:cNvPr id="163" name="Google Shape;163;p21"/>
          <p:cNvSpPr txBox="1"/>
          <p:nvPr>
            <p:ph idx="6" type="subTitle"/>
          </p:nvPr>
        </p:nvSpPr>
        <p:spPr>
          <a:xfrm>
            <a:off x="5993079" y="1745125"/>
            <a:ext cx="2430900" cy="769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 sz="2400"/>
            </a:lvl9pPr>
          </a:lstStyle>
          <a:p/>
        </p:txBody>
      </p:sp>
      <p:grpSp>
        <p:nvGrpSpPr>
          <p:cNvPr id="164" name="Google Shape;164;p21"/>
          <p:cNvGrpSpPr/>
          <p:nvPr/>
        </p:nvGrpSpPr>
        <p:grpSpPr>
          <a:xfrm>
            <a:off x="2534225" y="4402100"/>
            <a:ext cx="5431958" cy="2043145"/>
            <a:chOff x="2534225" y="4402100"/>
            <a:chExt cx="5431958" cy="2043145"/>
          </a:xfrm>
        </p:grpSpPr>
        <p:sp>
          <p:nvSpPr>
            <p:cNvPr id="165" name="Google Shape;165;p21"/>
            <p:cNvSpPr/>
            <p:nvPr/>
          </p:nvSpPr>
          <p:spPr>
            <a:xfrm>
              <a:off x="2534225" y="4402100"/>
              <a:ext cx="3123600" cy="150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66" name="Google Shape;166;p21"/>
            <p:cNvSpPr/>
            <p:nvPr/>
          </p:nvSpPr>
          <p:spPr>
            <a:xfrm>
              <a:off x="4051183" y="4713645"/>
              <a:ext cx="39150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67" name="Google Shape;167;p21"/>
          <p:cNvSpPr/>
          <p:nvPr/>
        </p:nvSpPr>
        <p:spPr>
          <a:xfrm>
            <a:off x="758197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0" name="Google Shape;170;p22"/>
          <p:cNvSpPr txBox="1"/>
          <p:nvPr>
            <p:ph idx="1" type="subTitle"/>
          </p:nvPr>
        </p:nvSpPr>
        <p:spPr>
          <a:xfrm>
            <a:off x="1253225" y="1701835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1" name="Google Shape;171;p22"/>
          <p:cNvSpPr txBox="1"/>
          <p:nvPr>
            <p:ph idx="2" type="subTitle"/>
          </p:nvPr>
        </p:nvSpPr>
        <p:spPr>
          <a:xfrm>
            <a:off x="5079776" y="1701828"/>
            <a:ext cx="2811000" cy="10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2" name="Google Shape;172;p22"/>
          <p:cNvSpPr txBox="1"/>
          <p:nvPr>
            <p:ph idx="3" type="subTitle"/>
          </p:nvPr>
        </p:nvSpPr>
        <p:spPr>
          <a:xfrm>
            <a:off x="1253225" y="3313801"/>
            <a:ext cx="28110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3" name="Google Shape;173;p22"/>
          <p:cNvSpPr txBox="1"/>
          <p:nvPr>
            <p:ph idx="4" type="subTitle"/>
          </p:nvPr>
        </p:nvSpPr>
        <p:spPr>
          <a:xfrm>
            <a:off x="5079775" y="3313799"/>
            <a:ext cx="2811000" cy="12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74" name="Google Shape;174;p22"/>
          <p:cNvSpPr txBox="1"/>
          <p:nvPr>
            <p:ph idx="5" type="subTitle"/>
          </p:nvPr>
        </p:nvSpPr>
        <p:spPr>
          <a:xfrm>
            <a:off x="1253224" y="1321079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5" name="Google Shape;175;p22"/>
          <p:cNvSpPr txBox="1"/>
          <p:nvPr>
            <p:ph idx="6" type="subTitle"/>
          </p:nvPr>
        </p:nvSpPr>
        <p:spPr>
          <a:xfrm>
            <a:off x="1253224" y="2933132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6" name="Google Shape;176;p22"/>
          <p:cNvSpPr txBox="1"/>
          <p:nvPr>
            <p:ph idx="7" type="subTitle"/>
          </p:nvPr>
        </p:nvSpPr>
        <p:spPr>
          <a:xfrm>
            <a:off x="5079750" y="1321075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77" name="Google Shape;177;p22"/>
          <p:cNvSpPr txBox="1"/>
          <p:nvPr>
            <p:ph idx="8" type="subTitle"/>
          </p:nvPr>
        </p:nvSpPr>
        <p:spPr>
          <a:xfrm>
            <a:off x="5079750" y="2933125"/>
            <a:ext cx="2811000" cy="37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178" name="Google Shape;178;p22"/>
          <p:cNvGrpSpPr/>
          <p:nvPr/>
        </p:nvGrpSpPr>
        <p:grpSpPr>
          <a:xfrm>
            <a:off x="-1670525" y="-1520419"/>
            <a:ext cx="6979225" cy="1965444"/>
            <a:chOff x="-3615625" y="1231331"/>
            <a:chExt cx="6979225" cy="1965444"/>
          </a:xfrm>
        </p:grpSpPr>
        <p:sp>
          <p:nvSpPr>
            <p:cNvPr id="179" name="Google Shape;179;p22"/>
            <p:cNvSpPr/>
            <p:nvPr/>
          </p:nvSpPr>
          <p:spPr>
            <a:xfrm>
              <a:off x="-561000" y="1231331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80" name="Google Shape;180;p22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181" name="Google Shape;181;p22"/>
          <p:cNvSpPr/>
          <p:nvPr/>
        </p:nvSpPr>
        <p:spPr>
          <a:xfrm rot="10800000">
            <a:off x="4003950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4" name="Google Shape;184;p23"/>
          <p:cNvSpPr txBox="1"/>
          <p:nvPr>
            <p:ph idx="1" type="subTitle"/>
          </p:nvPr>
        </p:nvSpPr>
        <p:spPr>
          <a:xfrm>
            <a:off x="712900" y="1786350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5" name="Google Shape;185;p23"/>
          <p:cNvSpPr txBox="1"/>
          <p:nvPr>
            <p:ph idx="2" type="subTitle"/>
          </p:nvPr>
        </p:nvSpPr>
        <p:spPr>
          <a:xfrm>
            <a:off x="3281976" y="1786360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6" name="Google Shape;186;p23"/>
          <p:cNvSpPr txBox="1"/>
          <p:nvPr>
            <p:ph idx="3" type="subTitle"/>
          </p:nvPr>
        </p:nvSpPr>
        <p:spPr>
          <a:xfrm>
            <a:off x="712900" y="34636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23"/>
          <p:cNvSpPr txBox="1"/>
          <p:nvPr>
            <p:ph idx="4" type="subTitle"/>
          </p:nvPr>
        </p:nvSpPr>
        <p:spPr>
          <a:xfrm>
            <a:off x="3281985" y="3463653"/>
            <a:ext cx="25797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23"/>
          <p:cNvSpPr txBox="1"/>
          <p:nvPr>
            <p:ph idx="5" type="subTitle"/>
          </p:nvPr>
        </p:nvSpPr>
        <p:spPr>
          <a:xfrm>
            <a:off x="5961455" y="1786356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89" name="Google Shape;189;p23"/>
          <p:cNvSpPr txBox="1"/>
          <p:nvPr>
            <p:ph idx="6" type="subTitle"/>
          </p:nvPr>
        </p:nvSpPr>
        <p:spPr>
          <a:xfrm>
            <a:off x="5961474" y="3463652"/>
            <a:ext cx="2469300" cy="105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190" name="Google Shape;190;p23"/>
          <p:cNvSpPr txBox="1"/>
          <p:nvPr>
            <p:ph idx="7" type="subTitle"/>
          </p:nvPr>
        </p:nvSpPr>
        <p:spPr>
          <a:xfrm>
            <a:off x="712900" y="1330123"/>
            <a:ext cx="24693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1" name="Google Shape;191;p23"/>
          <p:cNvSpPr txBox="1"/>
          <p:nvPr>
            <p:ph idx="8" type="subTitle"/>
          </p:nvPr>
        </p:nvSpPr>
        <p:spPr>
          <a:xfrm>
            <a:off x="3281974" y="1330123"/>
            <a:ext cx="25773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2" name="Google Shape;192;p23"/>
          <p:cNvSpPr txBox="1"/>
          <p:nvPr>
            <p:ph idx="9" type="subTitle"/>
          </p:nvPr>
        </p:nvSpPr>
        <p:spPr>
          <a:xfrm>
            <a:off x="5961452" y="1330123"/>
            <a:ext cx="24669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3" name="Google Shape;193;p23"/>
          <p:cNvSpPr txBox="1"/>
          <p:nvPr>
            <p:ph idx="13" type="subTitle"/>
          </p:nvPr>
        </p:nvSpPr>
        <p:spPr>
          <a:xfrm>
            <a:off x="712900" y="3009960"/>
            <a:ext cx="24693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4" name="Google Shape;194;p23"/>
          <p:cNvSpPr txBox="1"/>
          <p:nvPr>
            <p:ph idx="14" type="subTitle"/>
          </p:nvPr>
        </p:nvSpPr>
        <p:spPr>
          <a:xfrm>
            <a:off x="3281974" y="3009958"/>
            <a:ext cx="25773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5" name="Google Shape;195;p23"/>
          <p:cNvSpPr txBox="1"/>
          <p:nvPr>
            <p:ph idx="15" type="subTitle"/>
          </p:nvPr>
        </p:nvSpPr>
        <p:spPr>
          <a:xfrm>
            <a:off x="5961452" y="3009953"/>
            <a:ext cx="2469300" cy="44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196" name="Google Shape;196;p23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197" name="Google Shape;197;p23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198" name="Google Shape;198;p23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199" name="Google Shape;199;p23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1676163" y="915275"/>
            <a:ext cx="44481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2" name="Google Shape;202;p24"/>
          <p:cNvSpPr txBox="1"/>
          <p:nvPr>
            <p:ph idx="1" type="subTitle"/>
          </p:nvPr>
        </p:nvSpPr>
        <p:spPr>
          <a:xfrm>
            <a:off x="1676125" y="2004350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sp>
        <p:nvSpPr>
          <p:cNvPr id="203" name="Google Shape;203;p24"/>
          <p:cNvSpPr/>
          <p:nvPr/>
        </p:nvSpPr>
        <p:spPr>
          <a:xfrm>
            <a:off x="71322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4" name="Google Shape;204;p24"/>
          <p:cNvSpPr/>
          <p:nvPr/>
        </p:nvSpPr>
        <p:spPr>
          <a:xfrm flipH="1" rot="10800000">
            <a:off x="729467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sp>
        <p:nvSpPr>
          <p:cNvPr id="205" name="Google Shape;205;p24"/>
          <p:cNvSpPr txBox="1"/>
          <p:nvPr/>
        </p:nvSpPr>
        <p:spPr>
          <a:xfrm>
            <a:off x="1676175" y="3063050"/>
            <a:ext cx="444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This presentation template was created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000" u="sng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1" sz="1000" u="sng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7" name="Google Shape;207;p25"/>
          <p:cNvGrpSpPr/>
          <p:nvPr/>
        </p:nvGrpSpPr>
        <p:grpSpPr>
          <a:xfrm>
            <a:off x="-3234625" y="-789144"/>
            <a:ext cx="6979225" cy="2657269"/>
            <a:chOff x="-3615625" y="539506"/>
            <a:chExt cx="6979225" cy="2657269"/>
          </a:xfrm>
        </p:grpSpPr>
        <p:sp>
          <p:nvSpPr>
            <p:cNvPr id="208" name="Google Shape;208;p25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09" name="Google Shape;209;p25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211" name="Google Shape;211;p25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6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215" name="Google Shape;215;p26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216" name="Google Shape;216;p26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17" name="Google Shape;217;p26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720000" y="1139551"/>
            <a:ext cx="7704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25" name="Google Shape;25;p4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26" name="Google Shape;26;p4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7" name="Google Shape;27;p4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subTitle"/>
          </p:nvPr>
        </p:nvSpPr>
        <p:spPr>
          <a:xfrm>
            <a:off x="5017188" y="2215225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2" type="subTitle"/>
          </p:nvPr>
        </p:nvSpPr>
        <p:spPr>
          <a:xfrm>
            <a:off x="1431012" y="2215231"/>
            <a:ext cx="2695800" cy="17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32" name="Google Shape;32;p5"/>
          <p:cNvSpPr txBox="1"/>
          <p:nvPr>
            <p:ph idx="3" type="subTitle"/>
          </p:nvPr>
        </p:nvSpPr>
        <p:spPr>
          <a:xfrm>
            <a:off x="1431000" y="1616875"/>
            <a:ext cx="2695800" cy="4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sp>
        <p:nvSpPr>
          <p:cNvPr id="33" name="Google Shape;33;p5"/>
          <p:cNvSpPr txBox="1"/>
          <p:nvPr>
            <p:ph idx="4" type="subTitle"/>
          </p:nvPr>
        </p:nvSpPr>
        <p:spPr>
          <a:xfrm>
            <a:off x="5017175" y="1616875"/>
            <a:ext cx="2695800" cy="4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b="1" sz="1800"/>
            </a:lvl9pPr>
          </a:lstStyle>
          <a:p/>
        </p:txBody>
      </p:sp>
      <p:grpSp>
        <p:nvGrpSpPr>
          <p:cNvPr id="34" name="Google Shape;34;p5"/>
          <p:cNvGrpSpPr/>
          <p:nvPr/>
        </p:nvGrpSpPr>
        <p:grpSpPr>
          <a:xfrm>
            <a:off x="6370575" y="3485931"/>
            <a:ext cx="5495325" cy="2657269"/>
            <a:chOff x="-3615625" y="539506"/>
            <a:chExt cx="5495325" cy="2657269"/>
          </a:xfrm>
        </p:grpSpPr>
        <p:sp>
          <p:nvSpPr>
            <p:cNvPr id="35" name="Google Shape;35;p5"/>
            <p:cNvSpPr/>
            <p:nvPr/>
          </p:nvSpPr>
          <p:spPr>
            <a:xfrm>
              <a:off x="-20449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6" name="Google Shape;36;p5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grpSp>
        <p:nvGrpSpPr>
          <p:cNvPr id="37" name="Google Shape;37;p5"/>
          <p:cNvGrpSpPr/>
          <p:nvPr/>
        </p:nvGrpSpPr>
        <p:grpSpPr>
          <a:xfrm>
            <a:off x="713225" y="-596600"/>
            <a:ext cx="7417450" cy="6336700"/>
            <a:chOff x="713225" y="-596600"/>
            <a:chExt cx="7417450" cy="6336700"/>
          </a:xfrm>
        </p:grpSpPr>
        <p:sp>
          <p:nvSpPr>
            <p:cNvPr id="38" name="Google Shape;38;p5"/>
            <p:cNvSpPr/>
            <p:nvPr/>
          </p:nvSpPr>
          <p:spPr>
            <a:xfrm>
              <a:off x="6994575" y="-5966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 rot="10800000">
              <a:off x="713225" y="4604000"/>
              <a:ext cx="1136100" cy="1136100"/>
            </a:xfrm>
            <a:prstGeom prst="chord">
              <a:avLst>
                <a:gd fmla="val 114180" name="adj1"/>
                <a:gd fmla="val 10735374" name="adj2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2" name="Google Shape;42;p6"/>
          <p:cNvSpPr/>
          <p:nvPr/>
        </p:nvSpPr>
        <p:spPr>
          <a:xfrm flipH="1" rot="10800000">
            <a:off x="14517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43" name="Google Shape;43;p6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44" name="Google Shape;44;p6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922100" y="701132"/>
            <a:ext cx="42948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" type="subTitle"/>
          </p:nvPr>
        </p:nvSpPr>
        <p:spPr>
          <a:xfrm>
            <a:off x="3922100" y="1815856"/>
            <a:ext cx="4294800" cy="26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2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2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49" name="Google Shape;49;p7"/>
          <p:cNvSpPr/>
          <p:nvPr>
            <p:ph idx="2" type="pic"/>
          </p:nvPr>
        </p:nvSpPr>
        <p:spPr>
          <a:xfrm>
            <a:off x="927100" y="560550"/>
            <a:ext cx="2783700" cy="402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  <p:sp>
        <p:nvSpPr>
          <p:cNvPr id="50" name="Google Shape;50;p7"/>
          <p:cNvSpPr/>
          <p:nvPr/>
        </p:nvSpPr>
        <p:spPr>
          <a:xfrm rot="10800000">
            <a:off x="78627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51" name="Google Shape;51;p7"/>
          <p:cNvGrpSpPr/>
          <p:nvPr/>
        </p:nvGrpSpPr>
        <p:grpSpPr>
          <a:xfrm>
            <a:off x="-725697" y="-633047"/>
            <a:ext cx="2877844" cy="7440475"/>
            <a:chOff x="-725697" y="-633047"/>
            <a:chExt cx="2877844" cy="7440475"/>
          </a:xfrm>
        </p:grpSpPr>
        <p:sp>
          <p:nvSpPr>
            <p:cNvPr id="52" name="Google Shape;52;p7"/>
            <p:cNvSpPr/>
            <p:nvPr/>
          </p:nvSpPr>
          <p:spPr>
            <a:xfrm rot="-5400000">
              <a:off x="-1822197" y="463453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53" name="Google Shape;53;p7"/>
            <p:cNvSpPr/>
            <p:nvPr/>
          </p:nvSpPr>
          <p:spPr>
            <a:xfrm rot="-5400000">
              <a:off x="-1173203" y="3482078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type="title"/>
          </p:nvPr>
        </p:nvSpPr>
        <p:spPr>
          <a:xfrm>
            <a:off x="2317950" y="1307100"/>
            <a:ext cx="45081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6" name="Google Shape;56;p8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57" name="Google Shape;57;p8"/>
          <p:cNvGrpSpPr/>
          <p:nvPr/>
        </p:nvGrpSpPr>
        <p:grpSpPr>
          <a:xfrm>
            <a:off x="7945725" y="-1952125"/>
            <a:ext cx="2032725" cy="3687110"/>
            <a:chOff x="7945725" y="-1952125"/>
            <a:chExt cx="2032725" cy="3687110"/>
          </a:xfrm>
        </p:grpSpPr>
        <p:sp>
          <p:nvSpPr>
            <p:cNvPr id="58" name="Google Shape;58;p8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9"/>
          <p:cNvSpPr txBox="1"/>
          <p:nvPr>
            <p:ph type="title"/>
          </p:nvPr>
        </p:nvSpPr>
        <p:spPr>
          <a:xfrm>
            <a:off x="2135550" y="1189100"/>
            <a:ext cx="4872900" cy="1964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1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2" name="Google Shape;62;p9"/>
          <p:cNvSpPr txBox="1"/>
          <p:nvPr>
            <p:ph idx="1" type="subTitle"/>
          </p:nvPr>
        </p:nvSpPr>
        <p:spPr>
          <a:xfrm>
            <a:off x="2135550" y="3153500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63" name="Google Shape;63;p9"/>
          <p:cNvGrpSpPr/>
          <p:nvPr/>
        </p:nvGrpSpPr>
        <p:grpSpPr>
          <a:xfrm>
            <a:off x="2534225" y="4402100"/>
            <a:ext cx="5431958" cy="2043145"/>
            <a:chOff x="2534225" y="4402100"/>
            <a:chExt cx="5431958" cy="2043145"/>
          </a:xfrm>
        </p:grpSpPr>
        <p:sp>
          <p:nvSpPr>
            <p:cNvPr id="64" name="Google Shape;64;p9"/>
            <p:cNvSpPr/>
            <p:nvPr/>
          </p:nvSpPr>
          <p:spPr>
            <a:xfrm>
              <a:off x="2534225" y="4402100"/>
              <a:ext cx="3123600" cy="1506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65" name="Google Shape;65;p9"/>
            <p:cNvSpPr/>
            <p:nvPr/>
          </p:nvSpPr>
          <p:spPr>
            <a:xfrm>
              <a:off x="4051183" y="4713645"/>
              <a:ext cx="39150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66" name="Google Shape;66;p9"/>
          <p:cNvSpPr/>
          <p:nvPr/>
        </p:nvSpPr>
        <p:spPr>
          <a:xfrm>
            <a:off x="7581975" y="-5966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/>
          <p:nvPr>
            <p:ph idx="2" type="pic"/>
          </p:nvPr>
        </p:nvSpPr>
        <p:spPr>
          <a:xfrm>
            <a:off x="0" y="-14875"/>
            <a:ext cx="9144000" cy="5158500"/>
          </a:xfrm>
          <a:prstGeom prst="rect">
            <a:avLst/>
          </a:prstGeom>
          <a:noFill/>
          <a:ln>
            <a:noFill/>
          </a:ln>
        </p:spPr>
      </p:sp>
      <p:sp>
        <p:nvSpPr>
          <p:cNvPr id="69" name="Google Shape;69;p10"/>
          <p:cNvSpPr txBox="1"/>
          <p:nvPr>
            <p:ph type="title"/>
          </p:nvPr>
        </p:nvSpPr>
        <p:spPr>
          <a:xfrm>
            <a:off x="713225" y="3937000"/>
            <a:ext cx="3574200" cy="650100"/>
          </a:xfrm>
          <a:prstGeom prst="rect">
            <a:avLst/>
          </a:prstGeom>
          <a:solidFill>
            <a:schemeClr val="l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2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Inter"/>
              <a:buNone/>
              <a:defRPr b="1" sz="3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5" Type="http://schemas.openxmlformats.org/officeDocument/2006/relationships/image" Target="../media/image17.png"/><Relationship Id="rId6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Relationship Id="rId4" Type="http://schemas.openxmlformats.org/officeDocument/2006/relationships/image" Target="../media/image8.jpg"/><Relationship Id="rId5" Type="http://schemas.openxmlformats.org/officeDocument/2006/relationships/image" Target="../media/image1.jpg"/><Relationship Id="rId6" Type="http://schemas.openxmlformats.org/officeDocument/2006/relationships/image" Target="../media/image2.png"/><Relationship Id="rId7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 txBox="1"/>
          <p:nvPr>
            <p:ph type="ctrTitle"/>
          </p:nvPr>
        </p:nvSpPr>
        <p:spPr>
          <a:xfrm>
            <a:off x="5617450" y="2252175"/>
            <a:ext cx="3077400" cy="92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0" lang="en" sz="1200">
                <a:solidFill>
                  <a:srgbClr val="19191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Sede: </a:t>
            </a:r>
            <a:r>
              <a:rPr b="0" lang="en" sz="1200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rPr>
              <a:t>DuocUC Puente Alto</a:t>
            </a:r>
            <a:endParaRPr b="0" sz="1200">
              <a:solidFill>
                <a:srgbClr val="191919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r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0" lang="en" sz="1200">
                <a:solidFill>
                  <a:srgbClr val="19191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Año: </a:t>
            </a:r>
            <a:r>
              <a:rPr b="0" lang="en" sz="1200">
                <a:solidFill>
                  <a:srgbClr val="191919"/>
                </a:solidFill>
                <a:latin typeface="Unbounded"/>
                <a:ea typeface="Unbounded"/>
                <a:cs typeface="Unbounded"/>
                <a:sym typeface="Unbounded"/>
              </a:rPr>
              <a:t>2025</a:t>
            </a:r>
            <a:endParaRPr sz="5200"/>
          </a:p>
        </p:txBody>
      </p:sp>
      <p:grpSp>
        <p:nvGrpSpPr>
          <p:cNvPr id="223" name="Google Shape;223;p27"/>
          <p:cNvGrpSpPr/>
          <p:nvPr/>
        </p:nvGrpSpPr>
        <p:grpSpPr>
          <a:xfrm>
            <a:off x="-3615625" y="539506"/>
            <a:ext cx="6979225" cy="2657269"/>
            <a:chOff x="-3615625" y="539506"/>
            <a:chExt cx="6979225" cy="2657269"/>
          </a:xfrm>
        </p:grpSpPr>
        <p:sp>
          <p:nvSpPr>
            <p:cNvPr id="224" name="Google Shape;224;p27"/>
            <p:cNvSpPr/>
            <p:nvPr/>
          </p:nvSpPr>
          <p:spPr>
            <a:xfrm>
              <a:off x="-561000" y="539506"/>
              <a:ext cx="39246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225" name="Google Shape;225;p27"/>
            <p:cNvSpPr/>
            <p:nvPr/>
          </p:nvSpPr>
          <p:spPr>
            <a:xfrm>
              <a:off x="-3615625" y="1465175"/>
              <a:ext cx="4919100" cy="17316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pic>
        <p:nvPicPr>
          <p:cNvPr id="226" name="Google Shape;226;p27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2" r="19114" t="35479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7"/>
          <p:cNvSpPr txBox="1"/>
          <p:nvPr/>
        </p:nvSpPr>
        <p:spPr>
          <a:xfrm>
            <a:off x="6668675" y="3092575"/>
            <a:ext cx="1974300" cy="475800"/>
          </a:xfrm>
          <a:prstGeom prst="rect">
            <a:avLst/>
          </a:prstGeom>
          <a:solidFill>
            <a:srgbClr val="53447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BF4"/>
                </a:solidFill>
                <a:latin typeface="Fira Sans"/>
                <a:ea typeface="Fira Sans"/>
                <a:cs typeface="Fira Sans"/>
                <a:sym typeface="Fira Sans"/>
              </a:rPr>
              <a:t>Integrantes:</a:t>
            </a:r>
            <a:endParaRPr sz="1600">
              <a:solidFill>
                <a:srgbClr val="FFFBF4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28" name="Google Shape;228;p27"/>
          <p:cNvSpPr txBox="1"/>
          <p:nvPr/>
        </p:nvSpPr>
        <p:spPr>
          <a:xfrm>
            <a:off x="6851675" y="3604775"/>
            <a:ext cx="16083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-  Felipe Lorca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 - Sebastián Muñoz</a:t>
            </a:r>
            <a:endParaRPr sz="1100">
              <a:latin typeface="Cambria"/>
              <a:ea typeface="Cambria"/>
              <a:cs typeface="Cambria"/>
              <a:sym typeface="Cambria"/>
            </a:endParaRPr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- </a:t>
            </a: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Juan Paillan</a:t>
            </a:r>
            <a:br>
              <a:rPr lang="en" sz="1100">
                <a:latin typeface="Cambria"/>
                <a:ea typeface="Cambria"/>
                <a:cs typeface="Cambria"/>
                <a:sym typeface="Cambria"/>
              </a:rPr>
            </a:b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- Almendra Pavez</a:t>
            </a:r>
            <a:br>
              <a:rPr lang="en" sz="1100">
                <a:latin typeface="Cambria"/>
                <a:ea typeface="Cambria"/>
                <a:cs typeface="Cambria"/>
                <a:sym typeface="Cambria"/>
              </a:rPr>
            </a:br>
            <a:r>
              <a:rPr lang="en" sz="1100">
                <a:latin typeface="Cambria"/>
                <a:ea typeface="Cambria"/>
                <a:cs typeface="Cambria"/>
                <a:sym typeface="Cambria"/>
              </a:rPr>
              <a:t>- Michael Rubio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29" name="Google Shape;229;p27"/>
          <p:cNvSpPr txBox="1"/>
          <p:nvPr/>
        </p:nvSpPr>
        <p:spPr>
          <a:xfrm>
            <a:off x="6020100" y="1583600"/>
            <a:ext cx="3000000" cy="546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600">
                <a:solidFill>
                  <a:srgbClr val="503259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AirLink</a:t>
            </a:r>
            <a:endParaRPr sz="4600">
              <a:solidFill>
                <a:srgbClr val="503259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pic>
        <p:nvPicPr>
          <p:cNvPr id="230" name="Google Shape;23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69475" y="1047175"/>
            <a:ext cx="2463000" cy="16419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0925" y="2409050"/>
            <a:ext cx="2916300" cy="16419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  <a:reflection blurRad="0" dir="5400000" dist="38100" endA="0" endPos="30000" fadeDir="5400012" kx="0" rotWithShape="0" algn="bl" stA="19000" stPos="0" sy="-100000" ky="0"/>
          </a:effectLst>
        </p:spPr>
      </p:pic>
      <p:grpSp>
        <p:nvGrpSpPr>
          <p:cNvPr id="232" name="Google Shape;232;p27"/>
          <p:cNvGrpSpPr/>
          <p:nvPr/>
        </p:nvGrpSpPr>
        <p:grpSpPr>
          <a:xfrm>
            <a:off x="2488096" y="2167733"/>
            <a:ext cx="604865" cy="667941"/>
            <a:chOff x="4842026" y="534551"/>
            <a:chExt cx="1039466" cy="1217093"/>
          </a:xfrm>
        </p:grpSpPr>
        <p:grpSp>
          <p:nvGrpSpPr>
            <p:cNvPr id="233" name="Google Shape;233;p27"/>
            <p:cNvGrpSpPr/>
            <p:nvPr/>
          </p:nvGrpSpPr>
          <p:grpSpPr>
            <a:xfrm>
              <a:off x="4842026" y="534551"/>
              <a:ext cx="1039466" cy="1217093"/>
              <a:chOff x="5730743" y="656888"/>
              <a:chExt cx="812400" cy="951300"/>
            </a:xfrm>
          </p:grpSpPr>
          <p:grpSp>
            <p:nvGrpSpPr>
              <p:cNvPr id="234" name="Google Shape;234;p27"/>
              <p:cNvGrpSpPr/>
              <p:nvPr/>
            </p:nvGrpSpPr>
            <p:grpSpPr>
              <a:xfrm>
                <a:off x="5730743" y="726350"/>
                <a:ext cx="812400" cy="812400"/>
                <a:chOff x="5730743" y="726350"/>
                <a:chExt cx="812400" cy="812400"/>
              </a:xfrm>
            </p:grpSpPr>
            <p:sp>
              <p:nvSpPr>
                <p:cNvPr id="235" name="Google Shape;235;p27"/>
                <p:cNvSpPr/>
                <p:nvPr/>
              </p:nvSpPr>
              <p:spPr>
                <a:xfrm>
                  <a:off x="6136943" y="7263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503259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14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6" name="Google Shape;236;p27"/>
                <p:cNvSpPr/>
                <p:nvPr/>
              </p:nvSpPr>
              <p:spPr>
                <a:xfrm flipH="1" rot="10800000">
                  <a:off x="6136943" y="11325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765186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14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7" name="Google Shape;237;p27"/>
                <p:cNvSpPr/>
                <p:nvPr/>
              </p:nvSpPr>
              <p:spPr>
                <a:xfrm flipH="1">
                  <a:off x="5730743" y="7263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22244E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14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  <p:sp>
              <p:nvSpPr>
                <p:cNvPr id="238" name="Google Shape;238;p27"/>
                <p:cNvSpPr/>
                <p:nvPr/>
              </p:nvSpPr>
              <p:spPr>
                <a:xfrm rot="10800000">
                  <a:off x="5730743" y="1132550"/>
                  <a:ext cx="406200" cy="406200"/>
                </a:xfrm>
                <a:prstGeom prst="round2DiagRect">
                  <a:avLst>
                    <a:gd fmla="val 50000" name="adj1"/>
                    <a:gd fmla="val 0" name="adj2"/>
                  </a:avLst>
                </a:prstGeom>
                <a:solidFill>
                  <a:srgbClr val="B07CC6"/>
                </a:solidFill>
                <a:ln>
                  <a:noFill/>
                </a:ln>
              </p:spPr>
              <p:txBody>
                <a:bodyPr anchorCtr="0" anchor="ctr" bIns="53200" lIns="53200" spcFirstLastPara="1" rIns="53200" wrap="square" tIns="53200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814">
                    <a:latin typeface="Inter"/>
                    <a:ea typeface="Inter"/>
                    <a:cs typeface="Inter"/>
                    <a:sym typeface="Inter"/>
                  </a:endParaRPr>
                </a:p>
              </p:txBody>
            </p:sp>
          </p:grpSp>
          <p:sp>
            <p:nvSpPr>
              <p:cNvPr id="239" name="Google Shape;239;p27"/>
              <p:cNvSpPr/>
              <p:nvPr/>
            </p:nvSpPr>
            <p:spPr>
              <a:xfrm>
                <a:off x="5973443" y="969050"/>
                <a:ext cx="327000" cy="327000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14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0" name="Google Shape;240;p27"/>
              <p:cNvSpPr/>
              <p:nvPr/>
            </p:nvSpPr>
            <p:spPr>
              <a:xfrm>
                <a:off x="5799987" y="656888"/>
                <a:ext cx="147900" cy="147900"/>
              </a:xfrm>
              <a:prstGeom prst="ellipse">
                <a:avLst/>
              </a:prstGeom>
              <a:solidFill>
                <a:srgbClr val="22244E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14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1" name="Google Shape;241;p27"/>
              <p:cNvSpPr/>
              <p:nvPr/>
            </p:nvSpPr>
            <p:spPr>
              <a:xfrm>
                <a:off x="5799987" y="1460288"/>
                <a:ext cx="147900" cy="147900"/>
              </a:xfrm>
              <a:prstGeom prst="ellipse">
                <a:avLst/>
              </a:prstGeom>
              <a:solidFill>
                <a:srgbClr val="B07CC6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14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2" name="Google Shape;242;p27"/>
              <p:cNvSpPr/>
              <p:nvPr/>
            </p:nvSpPr>
            <p:spPr>
              <a:xfrm>
                <a:off x="6326037" y="656888"/>
                <a:ext cx="147900" cy="147900"/>
              </a:xfrm>
              <a:prstGeom prst="ellipse">
                <a:avLst/>
              </a:prstGeom>
              <a:solidFill>
                <a:srgbClr val="503259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14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43" name="Google Shape;243;p27"/>
              <p:cNvSpPr/>
              <p:nvPr/>
            </p:nvSpPr>
            <p:spPr>
              <a:xfrm>
                <a:off x="6326037" y="1460288"/>
                <a:ext cx="147900" cy="147900"/>
              </a:xfrm>
              <a:prstGeom prst="ellipse">
                <a:avLst/>
              </a:prstGeom>
              <a:solidFill>
                <a:srgbClr val="765186"/>
              </a:solidFill>
              <a:ln cap="flat" cmpd="sng" w="1107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53200" lIns="53200" spcFirstLastPara="1" rIns="53200" wrap="square" tIns="53200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814"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sp>
          <p:nvSpPr>
            <p:cNvPr id="244" name="Google Shape;244;p27"/>
            <p:cNvSpPr/>
            <p:nvPr/>
          </p:nvSpPr>
          <p:spPr>
            <a:xfrm>
              <a:off x="5110626" y="892261"/>
              <a:ext cx="501900" cy="501900"/>
            </a:xfrm>
            <a:prstGeom prst="ellipse">
              <a:avLst/>
            </a:prstGeom>
            <a:noFill/>
            <a:ln cap="flat" cmpd="sng" w="1107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53200" lIns="53200" spcFirstLastPara="1" rIns="53200" wrap="square" tIns="532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814"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245" name="Google Shape;245;p27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2" r="19114" t="35479"/>
          <a:stretch/>
        </p:blipFill>
        <p:spPr>
          <a:xfrm rot="1024193">
            <a:off x="3910378" y="2917091"/>
            <a:ext cx="585014" cy="20199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7" title="Blue and Black Minimalist Brand Logo (5).png"/>
          <p:cNvPicPr preferRelativeResize="0"/>
          <p:nvPr/>
        </p:nvPicPr>
        <p:blipFill rotWithShape="1">
          <a:blip r:embed="rId3">
            <a:alphaModFix/>
          </a:blip>
          <a:srcRect b="40212" l="10482" r="19114" t="35479"/>
          <a:stretch/>
        </p:blipFill>
        <p:spPr>
          <a:xfrm>
            <a:off x="2433625" y="1717325"/>
            <a:ext cx="495500" cy="17107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7"/>
          <p:cNvSpPr txBox="1"/>
          <p:nvPr/>
        </p:nvSpPr>
        <p:spPr>
          <a:xfrm>
            <a:off x="2749500" y="4483175"/>
            <a:ext cx="3000000" cy="55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Portafolio Titulo</a:t>
            </a:r>
            <a:endParaRPr sz="800">
              <a:solidFill>
                <a:schemeClr val="dk1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ctr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800">
                <a:solidFill>
                  <a:schemeClr val="dk1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Ingeniería en Informática</a:t>
            </a:r>
            <a:endParaRPr sz="800">
              <a:solidFill>
                <a:schemeClr val="dk1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6"/>
          <p:cNvSpPr txBox="1"/>
          <p:nvPr>
            <p:ph type="title"/>
          </p:nvPr>
        </p:nvSpPr>
        <p:spPr>
          <a:xfrm>
            <a:off x="776600" y="683425"/>
            <a:ext cx="49125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Caso de Uso Escritorio</a:t>
            </a:r>
            <a:endParaRPr sz="3000"/>
          </a:p>
        </p:txBody>
      </p:sp>
      <p:pic>
        <p:nvPicPr>
          <p:cNvPr id="367" name="Google Shape;367;p36" title="Caso de uso Escritori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250" y="1320925"/>
            <a:ext cx="5174000" cy="3733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7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Mockups del Sistema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4" name="Google Shape;374;p37"/>
          <p:cNvGrpSpPr/>
          <p:nvPr/>
        </p:nvGrpSpPr>
        <p:grpSpPr>
          <a:xfrm>
            <a:off x="419250" y="445016"/>
            <a:ext cx="294000" cy="294000"/>
            <a:chOff x="2845025" y="3203566"/>
            <a:chExt cx="294000" cy="294000"/>
          </a:xfrm>
        </p:grpSpPr>
        <p:sp>
          <p:nvSpPr>
            <p:cNvPr id="375" name="Google Shape;375;p37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76" name="Google Shape;376;p37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377" name="Google Shape;377;p37"/>
          <p:cNvSpPr txBox="1"/>
          <p:nvPr/>
        </p:nvSpPr>
        <p:spPr>
          <a:xfrm>
            <a:off x="713250" y="1880287"/>
            <a:ext cx="8430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https://www.figma.com/design/X8AQetn981UZneyTmIedO5/AirLink?node-id=0-1&amp;t=QjAsDO0bhNNFNAWN-1</a:t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78" name="Google Shape;378;p37"/>
          <p:cNvSpPr txBox="1"/>
          <p:nvPr/>
        </p:nvSpPr>
        <p:spPr>
          <a:xfrm>
            <a:off x="746825" y="1560087"/>
            <a:ext cx="3102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Link de acceso:</a:t>
            </a:r>
            <a:endParaRPr b="1"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79" name="Google Shape;379;p37" title="Blue and Black Minimalist Brand Logo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54375" y="2380337"/>
            <a:ext cx="3035250" cy="202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38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Hitos Importantes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5" name="Google Shape;38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86" name="Google Shape;386;p38"/>
          <p:cNvGraphicFramePr/>
          <p:nvPr/>
        </p:nvGraphicFramePr>
        <p:xfrm>
          <a:off x="713259" y="13934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{04B562D2-83AB-4283-A0F8-4E94FCBC2B12}</a:tableStyleId>
              </a:tblPr>
              <a:tblGrid>
                <a:gridCol w="3217850"/>
                <a:gridCol w="4307375"/>
              </a:tblGrid>
              <a:tr h="3708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Hito</a:t>
                      </a:r>
                      <a:endParaRPr b="1"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100">
                          <a:latin typeface="Inter"/>
                          <a:ea typeface="Inter"/>
                          <a:cs typeface="Inter"/>
                          <a:sym typeface="Inter"/>
                        </a:rPr>
                        <a:t>Fecha Tope</a:t>
                      </a:r>
                      <a:endParaRPr b="1" sz="1100"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Acta de Constitución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Agosto 2025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625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Diseño de Mockups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Septiembre 2025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Desarrollo Backend y Frontend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Octubre 2025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Integración y Pruebas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Noviembre 2025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Calibri"/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Entrega Final</a:t>
                      </a:r>
                      <a:endParaRPr sz="18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Inter"/>
                          <a:ea typeface="Inter"/>
                          <a:cs typeface="Inter"/>
                          <a:sym typeface="Inter"/>
                        </a:rPr>
                        <a:t>Diciembre 2025</a:t>
                      </a:r>
                      <a:endParaRPr sz="2000" u="none" cap="none" strike="noStrike">
                        <a:solidFill>
                          <a:srgbClr val="FFFFFF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DBD4EB"/>
                        </a:gs>
                        <a:gs pos="100000">
                          <a:srgbClr val="9080BB"/>
                        </a:gs>
                      </a:gsLst>
                      <a:path path="circle">
                        <a:fillToRect b="50%" l="50%" r="50%" t="50%"/>
                      </a:path>
                      <a:tileRect/>
                    </a:gradFill>
                  </a:tcPr>
                </a:tc>
              </a:tr>
            </a:tbl>
          </a:graphicData>
        </a:graphic>
      </p:graphicFrame>
      <p:grpSp>
        <p:nvGrpSpPr>
          <p:cNvPr id="387" name="Google Shape;387;p38"/>
          <p:cNvGrpSpPr/>
          <p:nvPr/>
        </p:nvGrpSpPr>
        <p:grpSpPr>
          <a:xfrm>
            <a:off x="318400" y="523066"/>
            <a:ext cx="294000" cy="294000"/>
            <a:chOff x="2845025" y="3203566"/>
            <a:chExt cx="294000" cy="294000"/>
          </a:xfrm>
        </p:grpSpPr>
        <p:sp>
          <p:nvSpPr>
            <p:cNvPr id="388" name="Google Shape;388;p38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89" name="Google Shape;389;p38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39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Carta Gantt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5" name="Google Shape;39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6" name="Google Shape;396;p39"/>
          <p:cNvGrpSpPr/>
          <p:nvPr/>
        </p:nvGrpSpPr>
        <p:grpSpPr>
          <a:xfrm>
            <a:off x="318400" y="523066"/>
            <a:ext cx="294000" cy="294000"/>
            <a:chOff x="2845025" y="3203566"/>
            <a:chExt cx="294000" cy="294000"/>
          </a:xfrm>
        </p:grpSpPr>
        <p:sp>
          <p:nvSpPr>
            <p:cNvPr id="397" name="Google Shape;397;p39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98" name="Google Shape;398;p39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399" name="Google Shape;3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6500" y="233775"/>
            <a:ext cx="2980465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06790" y="868575"/>
            <a:ext cx="2652235" cy="3310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0"/>
          <p:cNvSpPr txBox="1"/>
          <p:nvPr>
            <p:ph type="title"/>
          </p:nvPr>
        </p:nvSpPr>
        <p:spPr>
          <a:xfrm>
            <a:off x="713250" y="445025"/>
            <a:ext cx="2664300" cy="226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r>
              <a:rPr lang="en"/>
              <a:t>structura de desglose del trabajo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(EDT)</a:t>
            </a:r>
            <a:endParaRPr/>
          </a:p>
        </p:txBody>
      </p:sp>
      <p:grpSp>
        <p:nvGrpSpPr>
          <p:cNvPr id="406" name="Google Shape;406;p40"/>
          <p:cNvGrpSpPr/>
          <p:nvPr/>
        </p:nvGrpSpPr>
        <p:grpSpPr>
          <a:xfrm>
            <a:off x="419250" y="445016"/>
            <a:ext cx="294000" cy="294000"/>
            <a:chOff x="2845025" y="3203566"/>
            <a:chExt cx="294000" cy="294000"/>
          </a:xfrm>
        </p:grpSpPr>
        <p:sp>
          <p:nvSpPr>
            <p:cNvPr id="407" name="Google Shape;407;p40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08" name="Google Shape;408;p40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09" name="Google Shape;40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450" y="67125"/>
            <a:ext cx="2685950" cy="5054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1"/>
          <p:cNvSpPr txBox="1"/>
          <p:nvPr>
            <p:ph type="title"/>
          </p:nvPr>
        </p:nvSpPr>
        <p:spPr>
          <a:xfrm>
            <a:off x="713250" y="445025"/>
            <a:ext cx="4635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Costos EDT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5" name="Google Shape;41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6" name="Google Shape;416;p41"/>
          <p:cNvGrpSpPr/>
          <p:nvPr/>
        </p:nvGrpSpPr>
        <p:grpSpPr>
          <a:xfrm>
            <a:off x="419250" y="445016"/>
            <a:ext cx="294000" cy="294000"/>
            <a:chOff x="2845025" y="3203566"/>
            <a:chExt cx="294000" cy="294000"/>
          </a:xfrm>
        </p:grpSpPr>
        <p:sp>
          <p:nvSpPr>
            <p:cNvPr id="417" name="Google Shape;417;p41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18" name="Google Shape;418;p41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19" name="Google Shape;41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57363" y="1340675"/>
            <a:ext cx="5629275" cy="116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86050" y="2985600"/>
            <a:ext cx="397192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2"/>
          <p:cNvSpPr txBox="1"/>
          <p:nvPr>
            <p:ph type="title"/>
          </p:nvPr>
        </p:nvSpPr>
        <p:spPr>
          <a:xfrm>
            <a:off x="900275" y="877550"/>
            <a:ext cx="2790300" cy="11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Tecnologías del Desarrollo</a:t>
            </a:r>
            <a:endParaRPr/>
          </a:p>
        </p:txBody>
      </p:sp>
      <p:sp>
        <p:nvSpPr>
          <p:cNvPr id="426" name="Google Shape;426;p42"/>
          <p:cNvSpPr txBox="1"/>
          <p:nvPr>
            <p:ph idx="1" type="subTitle"/>
          </p:nvPr>
        </p:nvSpPr>
        <p:spPr>
          <a:xfrm>
            <a:off x="900275" y="2078550"/>
            <a:ext cx="2836800" cy="210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/>
              <a:t>Frontend</a:t>
            </a:r>
            <a:r>
              <a:rPr lang="en"/>
              <a:t>: React + TypeScript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/>
              <a:t>Backend</a:t>
            </a:r>
            <a:r>
              <a:rPr lang="en"/>
              <a:t>: Node.js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/>
              <a:t>Base de datos</a:t>
            </a:r>
            <a:r>
              <a:rPr lang="en"/>
              <a:t>: MySQL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/>
              <a:t>C</a:t>
            </a:r>
            <a:r>
              <a:rPr b="1" lang="en"/>
              <a:t>o</a:t>
            </a:r>
            <a:r>
              <a:rPr b="1" lang="en"/>
              <a:t>ntrol de versiones</a:t>
            </a:r>
            <a:r>
              <a:rPr lang="en"/>
              <a:t>: GitHub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b="1" lang="en"/>
              <a:t>Gestión de proyecto:</a:t>
            </a:r>
            <a:r>
              <a:rPr lang="en"/>
              <a:t> Trello + Discord</a:t>
            </a:r>
            <a:endParaRPr/>
          </a:p>
        </p:txBody>
      </p:sp>
      <p:grpSp>
        <p:nvGrpSpPr>
          <p:cNvPr id="427" name="Google Shape;427;p42"/>
          <p:cNvGrpSpPr/>
          <p:nvPr/>
        </p:nvGrpSpPr>
        <p:grpSpPr>
          <a:xfrm>
            <a:off x="574650" y="1004441"/>
            <a:ext cx="294000" cy="294000"/>
            <a:chOff x="2845025" y="3203566"/>
            <a:chExt cx="294000" cy="294000"/>
          </a:xfrm>
        </p:grpSpPr>
        <p:sp>
          <p:nvSpPr>
            <p:cNvPr id="428" name="Google Shape;428;p42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429" name="Google Shape;429;p42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pic>
        <p:nvPicPr>
          <p:cNvPr id="430" name="Google Shape;430;p42" title="hero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6825" y="1004450"/>
            <a:ext cx="3327600" cy="1871700"/>
          </a:xfrm>
          <a:prstGeom prst="round2DiagRect">
            <a:avLst>
              <a:gd fmla="val 16667" name="adj1"/>
              <a:gd fmla="val 0" name="adj2"/>
            </a:avLst>
          </a:prstGeom>
          <a:noFill/>
          <a:ln>
            <a:noFill/>
          </a:ln>
        </p:spPr>
      </p:pic>
      <p:pic>
        <p:nvPicPr>
          <p:cNvPr id="431" name="Google Shape;431;p42" title="github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6825" y="3036300"/>
            <a:ext cx="2790300" cy="1569600"/>
          </a:xfrm>
          <a:prstGeom prst="snip2DiagRect">
            <a:avLst>
              <a:gd fmla="val 0" name="adj1"/>
              <a:gd fmla="val 16667" name="adj2"/>
            </a:avLst>
          </a:prstGeom>
          <a:noFill/>
          <a:ln>
            <a:noFill/>
          </a:ln>
        </p:spPr>
      </p:pic>
      <p:pic>
        <p:nvPicPr>
          <p:cNvPr id="432" name="Google Shape;432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7900" y="3092400"/>
            <a:ext cx="1581300" cy="114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433" name="Google Shape;433;p42"/>
          <p:cNvPicPr preferRelativeResize="0"/>
          <p:nvPr/>
        </p:nvPicPr>
        <p:blipFill rotWithShape="1">
          <a:blip r:embed="rId6">
            <a:alphaModFix/>
          </a:blip>
          <a:srcRect b="0" l="2112" r="-7742" t="0"/>
          <a:stretch/>
        </p:blipFill>
        <p:spPr>
          <a:xfrm>
            <a:off x="7386825" y="1800550"/>
            <a:ext cx="1937700" cy="11466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3"/>
          <p:cNvSpPr txBox="1"/>
          <p:nvPr>
            <p:ph type="title"/>
          </p:nvPr>
        </p:nvSpPr>
        <p:spPr>
          <a:xfrm>
            <a:off x="565600" y="176475"/>
            <a:ext cx="1998300" cy="6501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Unbounded"/>
                <a:ea typeface="Unbounded"/>
                <a:cs typeface="Unbounded"/>
                <a:sym typeface="Unbounded"/>
              </a:rPr>
              <a:t>Conclusión</a:t>
            </a:r>
            <a:endParaRPr>
              <a:solidFill>
                <a:schemeClr val="lt1"/>
              </a:solidFill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439" name="Google Shape;439;p43"/>
          <p:cNvSpPr/>
          <p:nvPr/>
        </p:nvSpPr>
        <p:spPr>
          <a:xfrm flipH="1" rot="10800000">
            <a:off x="7795325" y="4604000"/>
            <a:ext cx="1136100" cy="1136100"/>
          </a:xfrm>
          <a:prstGeom prst="chord">
            <a:avLst>
              <a:gd fmla="val 114180" name="adj1"/>
              <a:gd fmla="val 10735374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lock"/>
              <a:ea typeface="Overlock"/>
              <a:cs typeface="Overlock"/>
              <a:sym typeface="Overlock"/>
            </a:endParaRPr>
          </a:p>
        </p:txBody>
      </p:sp>
      <p:grpSp>
        <p:nvGrpSpPr>
          <p:cNvPr id="440" name="Google Shape;440;p43"/>
          <p:cNvGrpSpPr/>
          <p:nvPr/>
        </p:nvGrpSpPr>
        <p:grpSpPr>
          <a:xfrm>
            <a:off x="7699928" y="-2242161"/>
            <a:ext cx="2624858" cy="4761166"/>
            <a:chOff x="7945725" y="-1952125"/>
            <a:chExt cx="2032725" cy="3687110"/>
          </a:xfrm>
        </p:grpSpPr>
        <p:sp>
          <p:nvSpPr>
            <p:cNvPr id="441" name="Google Shape;441;p43"/>
            <p:cNvSpPr/>
            <p:nvPr/>
          </p:nvSpPr>
          <p:spPr>
            <a:xfrm flipH="1" rot="-5400000">
              <a:off x="7144125" y="-115052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  <p:sp>
          <p:nvSpPr>
            <p:cNvPr id="442" name="Google Shape;442;p43"/>
            <p:cNvSpPr/>
            <p:nvPr/>
          </p:nvSpPr>
          <p:spPr>
            <a:xfrm flipH="1" rot="-5400000">
              <a:off x="7877850" y="-365615"/>
              <a:ext cx="2902200" cy="1299000"/>
            </a:xfrm>
            <a:prstGeom prst="roundRect">
              <a:avLst>
                <a:gd fmla="val 50000" name="adj"/>
              </a:avLst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Overlock"/>
                <a:ea typeface="Overlock"/>
                <a:cs typeface="Overlock"/>
                <a:sym typeface="Overlock"/>
              </a:endParaRPr>
            </a:p>
          </p:txBody>
        </p:sp>
      </p:grpSp>
      <p:sp>
        <p:nvSpPr>
          <p:cNvPr id="443" name="Google Shape;443;p43"/>
          <p:cNvSpPr txBox="1"/>
          <p:nvPr/>
        </p:nvSpPr>
        <p:spPr>
          <a:xfrm>
            <a:off x="590150" y="1121125"/>
            <a:ext cx="7205100" cy="12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El proyecto </a:t>
            </a:r>
            <a:r>
              <a:rPr b="1" lang="en">
                <a:latin typeface="Inter"/>
                <a:ea typeface="Inter"/>
                <a:cs typeface="Inter"/>
                <a:sym typeface="Inter"/>
              </a:rPr>
              <a:t>AirLink</a:t>
            </a:r>
            <a:r>
              <a:rPr lang="en">
                <a:latin typeface="Inter"/>
                <a:ea typeface="Inter"/>
                <a:cs typeface="Inter"/>
                <a:sym typeface="Inter"/>
              </a:rPr>
              <a:t> propone una plataforma innovadora que integra vuelos y buses en una sola compra, mejorando la experiencia de viaje y reduciendo costos para los usuarios. Mediante una planificación clara, un diseño sólido y el uso de tecnologías modernas, se establece una solución escalable y segura que responde a una necesidad real de movilidad eficiente.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/>
          <p:nvPr/>
        </p:nvSpPr>
        <p:spPr>
          <a:xfrm>
            <a:off x="831350" y="1623850"/>
            <a:ext cx="2282400" cy="110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3" name="Google Shape;253;p28"/>
          <p:cNvSpPr/>
          <p:nvPr/>
        </p:nvSpPr>
        <p:spPr>
          <a:xfrm>
            <a:off x="3330175" y="1610050"/>
            <a:ext cx="2522400" cy="110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4" name="Google Shape;254;p28"/>
          <p:cNvSpPr/>
          <p:nvPr/>
        </p:nvSpPr>
        <p:spPr>
          <a:xfrm>
            <a:off x="1376650" y="3117600"/>
            <a:ext cx="3104700" cy="12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5" name="Google Shape;255;p28"/>
          <p:cNvSpPr/>
          <p:nvPr/>
        </p:nvSpPr>
        <p:spPr>
          <a:xfrm>
            <a:off x="5208850" y="3039250"/>
            <a:ext cx="3104700" cy="12039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6" name="Google Shape;256;p28"/>
          <p:cNvSpPr/>
          <p:nvPr/>
        </p:nvSpPr>
        <p:spPr>
          <a:xfrm>
            <a:off x="6054500" y="1634488"/>
            <a:ext cx="2598300" cy="11268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57" name="Google Shape;257;p28"/>
          <p:cNvSpPr txBox="1"/>
          <p:nvPr>
            <p:ph type="title"/>
          </p:nvPr>
        </p:nvSpPr>
        <p:spPr>
          <a:xfrm>
            <a:off x="751075" y="658100"/>
            <a:ext cx="612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Unbounded"/>
                <a:ea typeface="Unbounded"/>
                <a:cs typeface="Unbounded"/>
                <a:sym typeface="Unbounded"/>
              </a:rPr>
              <a:t>Integrantes Del </a:t>
            </a:r>
            <a:r>
              <a:rPr lang="en" sz="2100">
                <a:solidFill>
                  <a:schemeClr val="dk2"/>
                </a:solidFill>
                <a:latin typeface="Unbounded"/>
                <a:ea typeface="Unbounded"/>
                <a:cs typeface="Unbounded"/>
                <a:sym typeface="Unbounded"/>
              </a:rPr>
              <a:t>Proyecto</a:t>
            </a:r>
            <a:endParaRPr sz="2100">
              <a:solidFill>
                <a:schemeClr val="dk2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Unbounded"/>
              <a:ea typeface="Unbounded"/>
              <a:cs typeface="Unbounded"/>
              <a:sym typeface="Unbounded"/>
            </a:endParaRPr>
          </a:p>
        </p:txBody>
      </p:sp>
      <p:sp>
        <p:nvSpPr>
          <p:cNvPr id="258" name="Google Shape;258;p28"/>
          <p:cNvSpPr txBox="1"/>
          <p:nvPr/>
        </p:nvSpPr>
        <p:spPr>
          <a:xfrm>
            <a:off x="321475" y="1252050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01</a:t>
            </a:r>
            <a:endParaRPr sz="2400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59" name="Google Shape;259;p28"/>
          <p:cNvSpPr txBox="1"/>
          <p:nvPr/>
        </p:nvSpPr>
        <p:spPr>
          <a:xfrm>
            <a:off x="907225" y="2736987"/>
            <a:ext cx="941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04</a:t>
            </a:r>
            <a:endParaRPr sz="2400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0" name="Google Shape;260;p28"/>
          <p:cNvSpPr txBox="1"/>
          <p:nvPr/>
        </p:nvSpPr>
        <p:spPr>
          <a:xfrm>
            <a:off x="3004975" y="1267625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02</a:t>
            </a:r>
            <a:endParaRPr sz="2400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1" name="Google Shape;261;p28"/>
          <p:cNvSpPr txBox="1"/>
          <p:nvPr/>
        </p:nvSpPr>
        <p:spPr>
          <a:xfrm>
            <a:off x="4801750" y="2783825"/>
            <a:ext cx="941100" cy="73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05</a:t>
            </a:r>
            <a:endParaRPr sz="2400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2" name="Google Shape;262;p28"/>
          <p:cNvSpPr txBox="1"/>
          <p:nvPr/>
        </p:nvSpPr>
        <p:spPr>
          <a:xfrm>
            <a:off x="5742850" y="1252050"/>
            <a:ext cx="9411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A183FC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03</a:t>
            </a:r>
            <a:endParaRPr sz="2400">
              <a:solidFill>
                <a:srgbClr val="A183FC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3" name="Google Shape;263;p28"/>
          <p:cNvSpPr txBox="1"/>
          <p:nvPr/>
        </p:nvSpPr>
        <p:spPr>
          <a:xfrm>
            <a:off x="871975" y="1657050"/>
            <a:ext cx="2725500" cy="106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Felipe Lorca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Tester QA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Diseño de casos de prueba,Pruebas de rendimiento, etc</a:t>
            </a:r>
            <a:endParaRPr sz="12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4" name="Google Shape;264;p28"/>
          <p:cNvSpPr txBox="1"/>
          <p:nvPr/>
        </p:nvSpPr>
        <p:spPr>
          <a:xfrm>
            <a:off x="3249600" y="1610050"/>
            <a:ext cx="2898900" cy="8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Sebastian Muñoz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Arquitecto Software 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Documentación,Listado requrimientos, arquitectura software </a:t>
            </a:r>
            <a:endParaRPr sz="12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5" name="Google Shape;265;p28"/>
          <p:cNvSpPr txBox="1"/>
          <p:nvPr/>
        </p:nvSpPr>
        <p:spPr>
          <a:xfrm>
            <a:off x="6270950" y="1614425"/>
            <a:ext cx="2357400" cy="100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Juan Paillán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Jefe de Proyecto</a:t>
            </a:r>
            <a:endParaRPr sz="1100"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Casos de Uso</a:t>
            </a:r>
            <a:endParaRPr sz="11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Casos de uso Extendido</a:t>
            </a:r>
            <a:endParaRPr sz="11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EDT, Diccionario y costos por fase</a:t>
            </a:r>
            <a:endParaRPr sz="11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6" name="Google Shape;266;p28"/>
          <p:cNvSpPr txBox="1"/>
          <p:nvPr/>
        </p:nvSpPr>
        <p:spPr>
          <a:xfrm>
            <a:off x="1703181" y="3117600"/>
            <a:ext cx="2898900" cy="12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Almendra Pavez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Frontend, Documentación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Acta de Constitución, RACI, Trello..</a:t>
            </a:r>
            <a:endParaRPr sz="19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sp>
        <p:nvSpPr>
          <p:cNvPr id="267" name="Google Shape;267;p28"/>
          <p:cNvSpPr txBox="1"/>
          <p:nvPr/>
        </p:nvSpPr>
        <p:spPr>
          <a:xfrm>
            <a:off x="5640475" y="3128175"/>
            <a:ext cx="2357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Michael Rubio</a:t>
            </a:r>
            <a:endParaRPr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"/>
                <a:ea typeface="Unbounded"/>
                <a:cs typeface="Unbounded"/>
                <a:sym typeface="Unbounded"/>
              </a:rPr>
              <a:t>Fullstack</a:t>
            </a:r>
            <a:endParaRPr>
              <a:solidFill>
                <a:srgbClr val="534477"/>
              </a:solidFill>
              <a:latin typeface="Unbounded"/>
              <a:ea typeface="Unbounded"/>
              <a:cs typeface="Unbounded"/>
              <a:sym typeface="Unbound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34477"/>
                </a:solidFill>
                <a:latin typeface="Unbounded Black"/>
                <a:ea typeface="Unbounded Black"/>
                <a:cs typeface="Unbounded Black"/>
                <a:sym typeface="Unbounded Black"/>
              </a:rPr>
              <a:t>Mockups, ,objetivo</a:t>
            </a:r>
            <a:endParaRPr sz="1900">
              <a:solidFill>
                <a:srgbClr val="534477"/>
              </a:solidFill>
              <a:latin typeface="Unbounded Black"/>
              <a:ea typeface="Unbounded Black"/>
              <a:cs typeface="Unbounded Black"/>
              <a:sym typeface="Unbounded Black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5500" y="258850"/>
            <a:ext cx="1087900" cy="1008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8" title="Blue and Black Minimalist Brand Logo (5).png"/>
          <p:cNvPicPr preferRelativeResize="0"/>
          <p:nvPr/>
        </p:nvPicPr>
        <p:blipFill rotWithShape="1">
          <a:blip r:embed="rId5">
            <a:alphaModFix/>
          </a:blip>
          <a:srcRect b="40212" l="10482" r="19114" t="35479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3801300" y="933300"/>
            <a:ext cx="3790200" cy="5349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Problemática</a:t>
            </a:r>
            <a:endParaRPr/>
          </a:p>
        </p:txBody>
      </p:sp>
      <p:sp>
        <p:nvSpPr>
          <p:cNvPr id="276" name="Google Shape;276;p29"/>
          <p:cNvSpPr txBox="1"/>
          <p:nvPr>
            <p:ph idx="1" type="subTitle"/>
          </p:nvPr>
        </p:nvSpPr>
        <p:spPr>
          <a:xfrm>
            <a:off x="3801300" y="1468200"/>
            <a:ext cx="3790200" cy="10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 Chile y otros países, los pasajeros enfrentan traslados costosos y poco confiables desde aeropuertos.</a:t>
            </a:r>
            <a:endParaRPr/>
          </a:p>
        </p:txBody>
      </p:sp>
      <p:pic>
        <p:nvPicPr>
          <p:cNvPr id="277" name="Google Shape;277;p29" title="hq720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19" r="209" t="0"/>
          <a:stretch/>
        </p:blipFill>
        <p:spPr>
          <a:xfrm>
            <a:off x="385325" y="582725"/>
            <a:ext cx="3204300" cy="1810800"/>
          </a:xfrm>
          <a:prstGeom prst="roundRect">
            <a:avLst>
              <a:gd fmla="val 50000" name="adj"/>
            </a:avLst>
          </a:prstGeom>
        </p:spPr>
      </p:pic>
      <p:pic>
        <p:nvPicPr>
          <p:cNvPr id="278" name="Google Shape;278;p29" title="istockphoto-616903088-612x612.jpg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7423" r="27419" t="0"/>
          <a:stretch/>
        </p:blipFill>
        <p:spPr>
          <a:xfrm>
            <a:off x="3365550" y="2556600"/>
            <a:ext cx="1604100" cy="2368200"/>
          </a:xfrm>
          <a:prstGeom prst="roundRect">
            <a:avLst>
              <a:gd fmla="val 50000" name="adj"/>
            </a:avLst>
          </a:prstGeom>
        </p:spPr>
      </p:pic>
      <p:sp>
        <p:nvSpPr>
          <p:cNvPr id="279" name="Google Shape;279;p29"/>
          <p:cNvSpPr txBox="1"/>
          <p:nvPr>
            <p:ph type="title"/>
          </p:nvPr>
        </p:nvSpPr>
        <p:spPr>
          <a:xfrm>
            <a:off x="5546425" y="2943250"/>
            <a:ext cx="3790200" cy="534900"/>
          </a:xfrm>
          <a:prstGeom prst="rect">
            <a:avLst/>
          </a:prstGeom>
          <a:effectLst>
            <a:outerShdw blurRad="57150" rotWithShape="0" algn="bl" dir="5400000" dist="19050">
              <a:schemeClr val="lt2">
                <a:alpha val="50000"/>
              </a:scheme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Solución</a:t>
            </a:r>
            <a:endParaRPr/>
          </a:p>
        </p:txBody>
      </p:sp>
      <p:sp>
        <p:nvSpPr>
          <p:cNvPr id="280" name="Google Shape;280;p29"/>
          <p:cNvSpPr txBox="1"/>
          <p:nvPr>
            <p:ph idx="1" type="subTitle"/>
          </p:nvPr>
        </p:nvSpPr>
        <p:spPr>
          <a:xfrm>
            <a:off x="5546425" y="3420550"/>
            <a:ext cx="3427500" cy="8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Integrar la compra de boletos de avión con pasajes de bus hacia zonas céntricas o turísticas en una sola plataforma.</a:t>
            </a:r>
            <a:endParaRPr/>
          </a:p>
        </p:txBody>
      </p:sp>
      <p:pic>
        <p:nvPicPr>
          <p:cNvPr id="281" name="Google Shape;281;p29" title="_124720265_jubileebus1.jpg"/>
          <p:cNvPicPr preferRelativeResize="0"/>
          <p:nvPr>
            <p:ph idx="3" type="pic"/>
          </p:nvPr>
        </p:nvPicPr>
        <p:blipFill rotWithShape="1">
          <a:blip r:embed="rId5">
            <a:alphaModFix/>
          </a:blip>
          <a:srcRect b="0" l="30949" r="30949" t="0"/>
          <a:stretch/>
        </p:blipFill>
        <p:spPr>
          <a:xfrm>
            <a:off x="1536725" y="2556600"/>
            <a:ext cx="1604100" cy="2368200"/>
          </a:xfrm>
          <a:prstGeom prst="roundRect">
            <a:avLst>
              <a:gd fmla="val 50000" name="adj"/>
            </a:avLst>
          </a:prstGeom>
        </p:spPr>
      </p:pic>
      <p:sp>
        <p:nvSpPr>
          <p:cNvPr id="282" name="Google Shape;282;p29"/>
          <p:cNvSpPr/>
          <p:nvPr/>
        </p:nvSpPr>
        <p:spPr>
          <a:xfrm rot="5400000">
            <a:off x="5733989" y="1574075"/>
            <a:ext cx="770100" cy="1740600"/>
          </a:xfrm>
          <a:prstGeom prst="bentArrow">
            <a:avLst>
              <a:gd fmla="val 25000" name="adj1"/>
              <a:gd fmla="val 19775" name="adj2"/>
              <a:gd fmla="val 25000" name="adj3"/>
              <a:gd fmla="val 43750" name="adj4"/>
            </a:avLst>
          </a:prstGeom>
          <a:solidFill>
            <a:srgbClr val="B07C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83" name="Google Shape;283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-46600"/>
            <a:ext cx="217550" cy="55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9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2" r="19114" t="35479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9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2" r="19114" t="35479"/>
          <a:stretch/>
        </p:blipFill>
        <p:spPr>
          <a:xfrm>
            <a:off x="3365550" y="3568725"/>
            <a:ext cx="495500" cy="17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9" title="Blue and Black Minimalist Brand Logo (5).png"/>
          <p:cNvPicPr preferRelativeResize="0"/>
          <p:nvPr/>
        </p:nvPicPr>
        <p:blipFill rotWithShape="1">
          <a:blip r:embed="rId7">
            <a:alphaModFix/>
          </a:blip>
          <a:srcRect b="40212" l="10482" r="19114" t="35479"/>
          <a:stretch/>
        </p:blipFill>
        <p:spPr>
          <a:xfrm>
            <a:off x="1685025" y="4490975"/>
            <a:ext cx="401325" cy="1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0"/>
          <p:cNvSpPr txBox="1"/>
          <p:nvPr>
            <p:ph type="title"/>
          </p:nvPr>
        </p:nvSpPr>
        <p:spPr>
          <a:xfrm>
            <a:off x="533525" y="1832525"/>
            <a:ext cx="356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 </a:t>
            </a:r>
            <a:r>
              <a:rPr lang="en">
                <a:solidFill>
                  <a:schemeClr val="lt2"/>
                </a:solidFill>
              </a:rPr>
              <a:t>General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2" name="Google Shape;292;p30"/>
          <p:cNvSpPr txBox="1"/>
          <p:nvPr>
            <p:ph idx="2" type="subTitle"/>
          </p:nvPr>
        </p:nvSpPr>
        <p:spPr>
          <a:xfrm>
            <a:off x="714875" y="2488075"/>
            <a:ext cx="3170100" cy="87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Desarrollar una plataforma que centralice la compra de vuelos y buses, optimizando la experiencia de viaje.</a:t>
            </a:r>
            <a:endParaRPr/>
          </a:p>
        </p:txBody>
      </p:sp>
      <p:grpSp>
        <p:nvGrpSpPr>
          <p:cNvPr id="293" name="Google Shape;293;p30"/>
          <p:cNvGrpSpPr/>
          <p:nvPr/>
        </p:nvGrpSpPr>
        <p:grpSpPr>
          <a:xfrm>
            <a:off x="1720791" y="699962"/>
            <a:ext cx="1076771" cy="1049716"/>
            <a:chOff x="703000" y="2087175"/>
            <a:chExt cx="1002300" cy="977025"/>
          </a:xfrm>
        </p:grpSpPr>
        <p:sp>
          <p:nvSpPr>
            <p:cNvPr id="294" name="Google Shape;294;p30"/>
            <p:cNvSpPr/>
            <p:nvPr/>
          </p:nvSpPr>
          <p:spPr>
            <a:xfrm>
              <a:off x="868450" y="2087175"/>
              <a:ext cx="671400" cy="671400"/>
            </a:xfrm>
            <a:prstGeom prst="ellipse">
              <a:avLst/>
            </a:prstGeom>
            <a:solidFill>
              <a:srgbClr val="503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5" name="Google Shape;295;p30"/>
            <p:cNvSpPr/>
            <p:nvPr/>
          </p:nvSpPr>
          <p:spPr>
            <a:xfrm>
              <a:off x="1033900" y="2392800"/>
              <a:ext cx="671400" cy="671400"/>
            </a:xfrm>
            <a:prstGeom prst="ellipse">
              <a:avLst/>
            </a:prstGeom>
            <a:solidFill>
              <a:srgbClr val="B07CC6">
                <a:alpha val="5563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296" name="Google Shape;296;p30"/>
            <p:cNvSpPr/>
            <p:nvPr/>
          </p:nvSpPr>
          <p:spPr>
            <a:xfrm>
              <a:off x="703000" y="2392800"/>
              <a:ext cx="671400" cy="671400"/>
            </a:xfrm>
            <a:prstGeom prst="ellipse">
              <a:avLst/>
            </a:prstGeom>
            <a:solidFill>
              <a:srgbClr val="503259">
                <a:alpha val="587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  <p:sp>
        <p:nvSpPr>
          <p:cNvPr id="297" name="Google Shape;297;p30"/>
          <p:cNvSpPr/>
          <p:nvPr/>
        </p:nvSpPr>
        <p:spPr>
          <a:xfrm>
            <a:off x="563375" y="2537375"/>
            <a:ext cx="3473100" cy="6681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8" name="Google Shape;298;p30"/>
          <p:cNvSpPr txBox="1"/>
          <p:nvPr>
            <p:ph type="title"/>
          </p:nvPr>
        </p:nvSpPr>
        <p:spPr>
          <a:xfrm>
            <a:off x="4586250" y="1832525"/>
            <a:ext cx="4496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Objetivos </a:t>
            </a:r>
            <a:r>
              <a:rPr lang="en">
                <a:solidFill>
                  <a:schemeClr val="lt2"/>
                </a:solidFill>
              </a:rPr>
              <a:t>Específicos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99" name="Google Shape;299;p30"/>
          <p:cNvSpPr txBox="1"/>
          <p:nvPr>
            <p:ph idx="2" type="subTitle"/>
          </p:nvPr>
        </p:nvSpPr>
        <p:spPr>
          <a:xfrm>
            <a:off x="5008475" y="2483300"/>
            <a:ext cx="3170100" cy="18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Integrar APIs de aerolíneas y buses.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Implementar pasarela de pagos segura.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Diseñar una interfaz intuitiva y accesible.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❖"/>
            </a:pPr>
            <a:r>
              <a:rPr lang="en"/>
              <a:t>Garantizar disponibilidad y escalabilidad.</a:t>
            </a: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4856975" y="2537375"/>
            <a:ext cx="3473100" cy="6681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301" name="Google Shape;301;p30"/>
          <p:cNvGrpSpPr/>
          <p:nvPr/>
        </p:nvGrpSpPr>
        <p:grpSpPr>
          <a:xfrm>
            <a:off x="5937690" y="570069"/>
            <a:ext cx="1683499" cy="1217116"/>
            <a:chOff x="6995517" y="647238"/>
            <a:chExt cx="1251300" cy="904650"/>
          </a:xfrm>
        </p:grpSpPr>
        <p:grpSp>
          <p:nvGrpSpPr>
            <p:cNvPr id="302" name="Google Shape;302;p30"/>
            <p:cNvGrpSpPr/>
            <p:nvPr/>
          </p:nvGrpSpPr>
          <p:grpSpPr>
            <a:xfrm>
              <a:off x="6995517" y="1027188"/>
              <a:ext cx="1251300" cy="524700"/>
              <a:chOff x="6995517" y="1027188"/>
              <a:chExt cx="1251300" cy="524700"/>
            </a:xfrm>
          </p:grpSpPr>
          <p:sp>
            <p:nvSpPr>
              <p:cNvPr id="303" name="Google Shape;303;p30"/>
              <p:cNvSpPr/>
              <p:nvPr/>
            </p:nvSpPr>
            <p:spPr>
              <a:xfrm>
                <a:off x="7001525" y="1027188"/>
                <a:ext cx="1053900" cy="524700"/>
              </a:xfrm>
              <a:prstGeom prst="diamond">
                <a:avLst/>
              </a:prstGeom>
              <a:solidFill>
                <a:srgbClr val="B07CC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04" name="Google Shape;304;p30"/>
              <p:cNvCxnSpPr/>
              <p:nvPr/>
            </p:nvCxnSpPr>
            <p:spPr>
              <a:xfrm flipH="1" rot="10800000">
                <a:off x="6995517" y="1287585"/>
                <a:ext cx="1251300" cy="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B07CC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05" name="Google Shape;305;p30"/>
            <p:cNvGrpSpPr/>
            <p:nvPr/>
          </p:nvGrpSpPr>
          <p:grpSpPr>
            <a:xfrm>
              <a:off x="7001525" y="900538"/>
              <a:ext cx="1245000" cy="524700"/>
              <a:chOff x="7001525" y="900538"/>
              <a:chExt cx="1245000" cy="524700"/>
            </a:xfrm>
          </p:grpSpPr>
          <p:sp>
            <p:nvSpPr>
              <p:cNvPr id="306" name="Google Shape;306;p30"/>
              <p:cNvSpPr/>
              <p:nvPr/>
            </p:nvSpPr>
            <p:spPr>
              <a:xfrm>
                <a:off x="7001525" y="900538"/>
                <a:ext cx="1053900" cy="524700"/>
              </a:xfrm>
              <a:prstGeom prst="diamond">
                <a:avLst/>
              </a:prstGeom>
              <a:solidFill>
                <a:srgbClr val="76518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07" name="Google Shape;307;p30"/>
              <p:cNvCxnSpPr>
                <a:stCxn id="306" idx="1"/>
              </p:cNvCxnSpPr>
              <p:nvPr/>
            </p:nvCxnSpPr>
            <p:spPr>
              <a:xfrm flipH="1" rot="10800000">
                <a:off x="7001525" y="1159588"/>
                <a:ext cx="1245000" cy="33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765186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08" name="Google Shape;308;p30"/>
            <p:cNvGrpSpPr/>
            <p:nvPr/>
          </p:nvGrpSpPr>
          <p:grpSpPr>
            <a:xfrm>
              <a:off x="7001525" y="773888"/>
              <a:ext cx="1245000" cy="524700"/>
              <a:chOff x="7001525" y="773888"/>
              <a:chExt cx="1245000" cy="524700"/>
            </a:xfrm>
          </p:grpSpPr>
          <p:sp>
            <p:nvSpPr>
              <p:cNvPr id="309" name="Google Shape;309;p30"/>
              <p:cNvSpPr/>
              <p:nvPr/>
            </p:nvSpPr>
            <p:spPr>
              <a:xfrm>
                <a:off x="7001525" y="773888"/>
                <a:ext cx="1053900" cy="524700"/>
              </a:xfrm>
              <a:prstGeom prst="diamond">
                <a:avLst/>
              </a:prstGeom>
              <a:solidFill>
                <a:srgbClr val="50325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10" name="Google Shape;310;p30"/>
              <p:cNvCxnSpPr>
                <a:stCxn id="309" idx="1"/>
              </p:cNvCxnSpPr>
              <p:nvPr/>
            </p:nvCxnSpPr>
            <p:spPr>
              <a:xfrm flipH="1" rot="10800000">
                <a:off x="7001525" y="1031438"/>
                <a:ext cx="1245000" cy="48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503259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  <p:grpSp>
          <p:nvGrpSpPr>
            <p:cNvPr id="311" name="Google Shape;311;p30"/>
            <p:cNvGrpSpPr/>
            <p:nvPr/>
          </p:nvGrpSpPr>
          <p:grpSpPr>
            <a:xfrm>
              <a:off x="7001525" y="647238"/>
              <a:ext cx="1245000" cy="524700"/>
              <a:chOff x="7001525" y="647238"/>
              <a:chExt cx="1245000" cy="524700"/>
            </a:xfrm>
          </p:grpSpPr>
          <p:sp>
            <p:nvSpPr>
              <p:cNvPr id="312" name="Google Shape;312;p30"/>
              <p:cNvSpPr/>
              <p:nvPr/>
            </p:nvSpPr>
            <p:spPr>
              <a:xfrm>
                <a:off x="7001525" y="647238"/>
                <a:ext cx="1053900" cy="524700"/>
              </a:xfrm>
              <a:prstGeom prst="diamond">
                <a:avLst/>
              </a:prstGeom>
              <a:solidFill>
                <a:srgbClr val="2224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cxnSp>
            <p:nvCxnSpPr>
              <p:cNvPr id="313" name="Google Shape;313;p30"/>
              <p:cNvCxnSpPr>
                <a:stCxn id="312" idx="1"/>
              </p:cNvCxnSpPr>
              <p:nvPr/>
            </p:nvCxnSpPr>
            <p:spPr>
              <a:xfrm>
                <a:off x="7001525" y="909588"/>
                <a:ext cx="12450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22244E"/>
                </a:solidFill>
                <a:prstDash val="solid"/>
                <a:round/>
                <a:headEnd len="med" w="med" type="none"/>
                <a:tailEnd len="med" w="med" type="oval"/>
              </a:ln>
            </p:spPr>
          </p:cxnSp>
        </p:grpSp>
      </p:grpSp>
      <p:sp>
        <p:nvSpPr>
          <p:cNvPr id="314" name="Google Shape;314;p30"/>
          <p:cNvSpPr/>
          <p:nvPr/>
        </p:nvSpPr>
        <p:spPr>
          <a:xfrm>
            <a:off x="4856975" y="3337625"/>
            <a:ext cx="3473100" cy="668100"/>
          </a:xfrm>
          <a:prstGeom prst="bracePair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315" name="Google Shape;3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6600"/>
            <a:ext cx="217550" cy="5539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30" title="Blue and Black Minimalist Brand Logo (5).png"/>
          <p:cNvPicPr preferRelativeResize="0"/>
          <p:nvPr/>
        </p:nvPicPr>
        <p:blipFill rotWithShape="1">
          <a:blip r:embed="rId4">
            <a:alphaModFix/>
          </a:blip>
          <a:srcRect b="40212" l="10482" r="19114" t="35479"/>
          <a:stretch/>
        </p:blipFill>
        <p:spPr>
          <a:xfrm>
            <a:off x="163125" y="107225"/>
            <a:ext cx="1039675" cy="35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Alcances</a:t>
            </a:r>
            <a:endParaRPr/>
          </a:p>
        </p:txBody>
      </p:sp>
      <p:sp>
        <p:nvSpPr>
          <p:cNvPr id="322" name="Google Shape;322;p31"/>
          <p:cNvSpPr txBox="1"/>
          <p:nvPr>
            <p:ph idx="1" type="body"/>
          </p:nvPr>
        </p:nvSpPr>
        <p:spPr>
          <a:xfrm>
            <a:off x="787100" y="1823200"/>
            <a:ext cx="26058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 hace el Sistema:</a:t>
            </a:r>
            <a:endParaRPr/>
          </a:p>
        </p:txBody>
      </p:sp>
      <p:graphicFrame>
        <p:nvGraphicFramePr>
          <p:cNvPr id="323" name="Google Shape;323;p31"/>
          <p:cNvGraphicFramePr/>
          <p:nvPr/>
        </p:nvGraphicFramePr>
        <p:xfrm>
          <a:off x="787100" y="23646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{57C8D234-35A6-4682-8D68-DA8D3290C3C1}</a:tableStyleId>
              </a:tblPr>
              <a:tblGrid>
                <a:gridCol w="28162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Integración vuelos + buses.</a:t>
                      </a:r>
                      <a:b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</a:b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Gestión de reservas y pagos.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Dashboard para administración.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24" name="Google Shape;32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1"/>
          <p:cNvSpPr txBox="1"/>
          <p:nvPr>
            <p:ph idx="1" type="body"/>
          </p:nvPr>
        </p:nvSpPr>
        <p:spPr>
          <a:xfrm>
            <a:off x="5540700" y="1823188"/>
            <a:ext cx="1293000" cy="3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Qué no hace: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326" name="Google Shape;326;p31"/>
          <p:cNvGraphicFramePr/>
          <p:nvPr/>
        </p:nvGraphicFramePr>
        <p:xfrm>
          <a:off x="5540700" y="23646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{57C8D234-35A6-4682-8D68-DA8D3290C3C1}</a:tableStyleId>
              </a:tblPr>
              <a:tblGrid>
                <a:gridCol w="2816200"/>
              </a:tblGrid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Venta física de pasajes.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Gestión de buses propios.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0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No gestiona servicios adicionales</a:t>
                      </a:r>
                      <a:endParaRPr sz="100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T="0" marB="0" marR="91425" marL="91425" anchor="ctr">
                    <a:lnL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327" name="Google Shape;327;p31"/>
          <p:cNvGrpSpPr/>
          <p:nvPr/>
        </p:nvGrpSpPr>
        <p:grpSpPr>
          <a:xfrm>
            <a:off x="2901750" y="499346"/>
            <a:ext cx="1292910" cy="430549"/>
            <a:chOff x="238125" y="1335475"/>
            <a:chExt cx="5418735" cy="3034175"/>
          </a:xfrm>
        </p:grpSpPr>
        <p:sp>
          <p:nvSpPr>
            <p:cNvPr id="328" name="Google Shape;328;p31"/>
            <p:cNvSpPr/>
            <p:nvPr/>
          </p:nvSpPr>
          <p:spPr>
            <a:xfrm>
              <a:off x="3669985" y="1335475"/>
              <a:ext cx="1986875" cy="3034175"/>
            </a:xfrm>
            <a:custGeom>
              <a:rect b="b" l="l" r="r" t="t"/>
              <a:pathLst>
                <a:path extrusionOk="0" h="121367" w="79475">
                  <a:moveTo>
                    <a:pt x="1" y="0"/>
                  </a:moveTo>
                  <a:lnTo>
                    <a:pt x="1" y="38997"/>
                  </a:lnTo>
                  <a:cubicBezTo>
                    <a:pt x="588" y="44011"/>
                    <a:pt x="2425" y="48797"/>
                    <a:pt x="5360" y="52918"/>
                  </a:cubicBezTo>
                  <a:lnTo>
                    <a:pt x="9329" y="58469"/>
                  </a:lnTo>
                  <a:cubicBezTo>
                    <a:pt x="10541" y="59694"/>
                    <a:pt x="10541" y="61672"/>
                    <a:pt x="9329" y="62897"/>
                  </a:cubicBezTo>
                  <a:lnTo>
                    <a:pt x="5360" y="68448"/>
                  </a:lnTo>
                  <a:cubicBezTo>
                    <a:pt x="2425" y="72557"/>
                    <a:pt x="588" y="77355"/>
                    <a:pt x="1" y="82370"/>
                  </a:cubicBezTo>
                  <a:lnTo>
                    <a:pt x="1" y="121366"/>
                  </a:lnTo>
                  <a:lnTo>
                    <a:pt x="68743" y="121366"/>
                  </a:lnTo>
                  <a:lnTo>
                    <a:pt x="68743" y="85815"/>
                  </a:lnTo>
                  <a:cubicBezTo>
                    <a:pt x="68743" y="79588"/>
                    <a:pt x="70682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30" y="41778"/>
                    <a:pt x="68730" y="35551"/>
                  </a:cubicBezTo>
                  <a:lnTo>
                    <a:pt x="68730" y="0"/>
                  </a:lnTo>
                  <a:close/>
                </a:path>
              </a:pathLst>
            </a:cu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1"/>
            <p:cNvSpPr/>
            <p:nvPr/>
          </p:nvSpPr>
          <p:spPr>
            <a:xfrm>
              <a:off x="1956350" y="1335475"/>
              <a:ext cx="1984950" cy="3034175"/>
            </a:xfrm>
            <a:custGeom>
              <a:rect b="b" l="l" r="r" t="t"/>
              <a:pathLst>
                <a:path extrusionOk="0" h="121367" w="79398">
                  <a:moveTo>
                    <a:pt x="0" y="0"/>
                  </a:moveTo>
                  <a:lnTo>
                    <a:pt x="0" y="35551"/>
                  </a:lnTo>
                  <a:cubicBezTo>
                    <a:pt x="0" y="41778"/>
                    <a:pt x="1940" y="47852"/>
                    <a:pt x="5564" y="52918"/>
                  </a:cubicBezTo>
                  <a:lnTo>
                    <a:pt x="9520" y="58469"/>
                  </a:lnTo>
                  <a:cubicBezTo>
                    <a:pt x="10745" y="59694"/>
                    <a:pt x="10745" y="61672"/>
                    <a:pt x="9520" y="62897"/>
                  </a:cubicBezTo>
                  <a:lnTo>
                    <a:pt x="5564" y="68448"/>
                  </a:lnTo>
                  <a:cubicBezTo>
                    <a:pt x="1952" y="73514"/>
                    <a:pt x="0" y="79588"/>
                    <a:pt x="0" y="85815"/>
                  </a:cubicBezTo>
                  <a:lnTo>
                    <a:pt x="0" y="121366"/>
                  </a:lnTo>
                  <a:lnTo>
                    <a:pt x="68665" y="121366"/>
                  </a:lnTo>
                  <a:lnTo>
                    <a:pt x="68665" y="85815"/>
                  </a:lnTo>
                  <a:cubicBezTo>
                    <a:pt x="68665" y="79588"/>
                    <a:pt x="70605" y="73514"/>
                    <a:pt x="74216" y="68448"/>
                  </a:cubicBezTo>
                  <a:lnTo>
                    <a:pt x="78185" y="62897"/>
                  </a:lnTo>
                  <a:cubicBezTo>
                    <a:pt x="79397" y="61672"/>
                    <a:pt x="79397" y="59694"/>
                    <a:pt x="78185" y="58469"/>
                  </a:cubicBezTo>
                  <a:lnTo>
                    <a:pt x="74216" y="52918"/>
                  </a:lnTo>
                  <a:cubicBezTo>
                    <a:pt x="70605" y="47840"/>
                    <a:pt x="68665" y="41778"/>
                    <a:pt x="68665" y="35551"/>
                  </a:cubicBezTo>
                  <a:lnTo>
                    <a:pt x="68665" y="0"/>
                  </a:lnTo>
                  <a:close/>
                </a:path>
              </a:pathLst>
            </a:custGeom>
            <a:solidFill>
              <a:srgbClr val="5032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1"/>
            <p:cNvSpPr/>
            <p:nvPr/>
          </p:nvSpPr>
          <p:spPr>
            <a:xfrm>
              <a:off x="238125" y="1335475"/>
              <a:ext cx="1986850" cy="3034175"/>
            </a:xfrm>
            <a:custGeom>
              <a:rect b="b" l="l" r="r" t="t"/>
              <a:pathLst>
                <a:path extrusionOk="0" h="121367" w="79474">
                  <a:moveTo>
                    <a:pt x="0" y="0"/>
                  </a:moveTo>
                  <a:lnTo>
                    <a:pt x="0" y="121366"/>
                  </a:lnTo>
                  <a:lnTo>
                    <a:pt x="68729" y="121366"/>
                  </a:lnTo>
                  <a:lnTo>
                    <a:pt x="68729" y="85815"/>
                  </a:lnTo>
                  <a:cubicBezTo>
                    <a:pt x="68729" y="79588"/>
                    <a:pt x="70669" y="73514"/>
                    <a:pt x="74293" y="68448"/>
                  </a:cubicBezTo>
                  <a:lnTo>
                    <a:pt x="78249" y="62897"/>
                  </a:lnTo>
                  <a:cubicBezTo>
                    <a:pt x="79474" y="61672"/>
                    <a:pt x="79474" y="59694"/>
                    <a:pt x="78249" y="58469"/>
                  </a:cubicBezTo>
                  <a:lnTo>
                    <a:pt x="74293" y="52918"/>
                  </a:lnTo>
                  <a:cubicBezTo>
                    <a:pt x="70669" y="47840"/>
                    <a:pt x="68729" y="41778"/>
                    <a:pt x="68729" y="35551"/>
                  </a:cubicBezTo>
                  <a:lnTo>
                    <a:pt x="68729" y="0"/>
                  </a:lnTo>
                  <a:close/>
                </a:path>
              </a:pathLst>
            </a:cu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2"/>
          <p:cNvSpPr txBox="1"/>
          <p:nvPr>
            <p:ph type="title"/>
          </p:nvPr>
        </p:nvSpPr>
        <p:spPr>
          <a:xfrm>
            <a:off x="3922100" y="701132"/>
            <a:ext cx="4294800" cy="10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Usuarios</a:t>
            </a:r>
            <a:endParaRPr/>
          </a:p>
        </p:txBody>
      </p:sp>
      <p:sp>
        <p:nvSpPr>
          <p:cNvPr id="336" name="Google Shape;336;p32"/>
          <p:cNvSpPr txBox="1"/>
          <p:nvPr>
            <p:ph idx="1" type="subTitle"/>
          </p:nvPr>
        </p:nvSpPr>
        <p:spPr>
          <a:xfrm>
            <a:off x="3922100" y="1815856"/>
            <a:ext cx="4294800" cy="262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E</a:t>
            </a:r>
            <a:r>
              <a:rPr lang="en"/>
              <a:t>mpresas de buses: Integración y administración de servicios.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Usuarios finales: Reserva y compra de boletos combinados.</a:t>
            </a:r>
            <a:endParaRPr/>
          </a:p>
          <a:p>
            <a:pPr indent="-304800" lvl="0" marL="457200" rtl="0" algn="l">
              <a:spcBef>
                <a:spcPts val="1000"/>
              </a:spcBef>
              <a:spcAft>
                <a:spcPts val="1000"/>
              </a:spcAft>
              <a:buSzPts val="1200"/>
              <a:buChar char="●"/>
            </a:pPr>
            <a:r>
              <a:rPr lang="en"/>
              <a:t>Administradores: Gestión del sistema y reportes.</a:t>
            </a:r>
            <a:endParaRPr/>
          </a:p>
        </p:txBody>
      </p:sp>
      <p:pic>
        <p:nvPicPr>
          <p:cNvPr id="337" name="Google Shape;337;p32" title="KBOLSW6RAFO7JEXSG5PJZM5G4I.jp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397" r="15397" t="0"/>
          <a:stretch/>
        </p:blipFill>
        <p:spPr>
          <a:xfrm>
            <a:off x="927100" y="560550"/>
            <a:ext cx="2783700" cy="4022400"/>
          </a:xfrm>
          <a:prstGeom prst="roundRect">
            <a:avLst>
              <a:gd fmla="val 50000" name="adj"/>
            </a:avLst>
          </a:prstGeom>
        </p:spPr>
      </p:pic>
      <p:pic>
        <p:nvPicPr>
          <p:cNvPr id="338" name="Google Shape;33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217550" cy="553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3"/>
          <p:cNvSpPr txBox="1"/>
          <p:nvPr>
            <p:ph type="title"/>
          </p:nvPr>
        </p:nvSpPr>
        <p:spPr>
          <a:xfrm>
            <a:off x="2322850" y="0"/>
            <a:ext cx="51588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Lista de Requerimientos Funcionales Y No, WEB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44" name="Google Shape;344;p33"/>
          <p:cNvSpPr txBox="1"/>
          <p:nvPr/>
        </p:nvSpPr>
        <p:spPr>
          <a:xfrm>
            <a:off x="232150" y="1157150"/>
            <a:ext cx="4252200" cy="3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Funcionales más importantes:</a:t>
            </a:r>
            <a:endParaRPr b="1"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RF-001 – Registro de usuario con verificación de correo.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RF-002 – Inicio de sesión seguro en modal.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RF-004 – Búsqueda de vuelos con filtros (origen, destino, fechas).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RF-006 – Reserva de vuelos con integración a pasarela de pago.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RF-008 – Notificaciones por correo (confirmación, cambios de vuelo)</a:t>
            </a:r>
            <a:r>
              <a:rPr lang="en" sz="1100">
                <a:latin typeface="Inter"/>
                <a:ea typeface="Inter"/>
                <a:cs typeface="Inter"/>
                <a:sym typeface="Inter"/>
              </a:rPr>
              <a:t>.</a:t>
            </a:r>
            <a:endParaRPr sz="1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45" name="Google Shape;345;p33"/>
          <p:cNvSpPr txBox="1"/>
          <p:nvPr/>
        </p:nvSpPr>
        <p:spPr>
          <a:xfrm>
            <a:off x="4847500" y="1258000"/>
            <a:ext cx="4040400" cy="26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500">
                <a:latin typeface="Inter"/>
                <a:ea typeface="Inter"/>
                <a:cs typeface="Inter"/>
                <a:sym typeface="Inter"/>
              </a:rPr>
              <a:t>No Funcionales más importantes:</a:t>
            </a:r>
            <a:endParaRPr b="1"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Seguridad: cifrado de datos y validación de credenciales.</a:t>
            </a:r>
            <a:br>
              <a:rPr lang="en" sz="1500">
                <a:latin typeface="Inter"/>
                <a:ea typeface="Inter"/>
                <a:cs typeface="Inter"/>
                <a:sym typeface="Inter"/>
              </a:rPr>
            </a:b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Usabilidad: accesible para usuarios</a:t>
            </a: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Rendimiento: carga &lt; 3 segundos en búsquedas.</a:t>
            </a:r>
            <a:br>
              <a:rPr lang="en" sz="1500">
                <a:latin typeface="Inter"/>
                <a:ea typeface="Inter"/>
                <a:cs typeface="Inter"/>
                <a:sym typeface="Inter"/>
              </a:rPr>
            </a:br>
            <a:endParaRPr sz="1500">
              <a:latin typeface="Inter"/>
              <a:ea typeface="Inter"/>
              <a:cs typeface="Inter"/>
              <a:sym typeface="Inter"/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Font typeface="Inter"/>
              <a:buChar char="●"/>
            </a:pPr>
            <a:r>
              <a:rPr lang="en" sz="1500">
                <a:latin typeface="Inter"/>
                <a:ea typeface="Inter"/>
                <a:cs typeface="Inter"/>
                <a:sym typeface="Inter"/>
              </a:rPr>
              <a:t>Disponibilidad: uptime 99% 24/7.</a:t>
            </a:r>
            <a:endParaRPr sz="1500"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4"/>
          <p:cNvSpPr txBox="1"/>
          <p:nvPr>
            <p:ph type="title"/>
          </p:nvPr>
        </p:nvSpPr>
        <p:spPr>
          <a:xfrm>
            <a:off x="232150" y="384800"/>
            <a:ext cx="7249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Lista de Requerimientos Funcionales  Y No, Escritorio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351" name="Google Shape;351;p34"/>
          <p:cNvSpPr txBox="1"/>
          <p:nvPr/>
        </p:nvSpPr>
        <p:spPr>
          <a:xfrm>
            <a:off x="129525" y="1757675"/>
            <a:ext cx="4345500" cy="28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latin typeface="Inter"/>
                <a:ea typeface="Inter"/>
                <a:cs typeface="Inter"/>
                <a:sym typeface="Inter"/>
              </a:rPr>
              <a:t>Funcionales más importantes:</a:t>
            </a:r>
            <a:endParaRPr b="1"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RF-01 – Panel de administración con métricas.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RF-02 – CRUD de empresas asociadas.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RF-04 – Asignación de roles de usuario.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RF-06 – Reportes exportables (PDF/Excel).</a:t>
            </a:r>
            <a:br>
              <a:rPr lang="en" sz="1300">
                <a:latin typeface="Inter"/>
                <a:ea typeface="Inter"/>
                <a:cs typeface="Inter"/>
                <a:sym typeface="Inter"/>
              </a:rPr>
            </a:br>
            <a:endParaRPr sz="1300">
              <a:latin typeface="Inter"/>
              <a:ea typeface="Inter"/>
              <a:cs typeface="Inter"/>
              <a:sym typeface="Inter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>
                <a:latin typeface="Inter"/>
                <a:ea typeface="Inter"/>
                <a:cs typeface="Inter"/>
                <a:sym typeface="Inter"/>
              </a:rPr>
              <a:t>RF-07 – Gestión de asociaciones con aerolíneas y buses.</a:t>
            </a:r>
            <a:endParaRPr sz="13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52" name="Google Shape;352;p34"/>
          <p:cNvSpPr txBox="1"/>
          <p:nvPr/>
        </p:nvSpPr>
        <p:spPr>
          <a:xfrm>
            <a:off x="4443025" y="1757675"/>
            <a:ext cx="47526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>
                <a:latin typeface="Inter"/>
                <a:ea typeface="Inter"/>
                <a:cs typeface="Inter"/>
                <a:sym typeface="Inter"/>
              </a:rPr>
              <a:t>No Funcionales más importantes:</a:t>
            </a:r>
            <a:endParaRPr b="1"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Fiabilidad: manejo de errores y recuperación ante fallas.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Seguridad: control de accesos y auditorías.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Usabilidad: interfaz simple para administradores.</a:t>
            </a:r>
            <a:br>
              <a:rPr lang="en">
                <a:latin typeface="Inter"/>
                <a:ea typeface="Inter"/>
                <a:cs typeface="Inter"/>
                <a:sym typeface="Inter"/>
              </a:rPr>
            </a:br>
            <a:endParaRPr>
              <a:latin typeface="Inter"/>
              <a:ea typeface="Inter"/>
              <a:cs typeface="Inter"/>
              <a:sym typeface="Inter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Inter"/>
              <a:buChar char="●"/>
            </a:pPr>
            <a:r>
              <a:rPr lang="en">
                <a:latin typeface="Inter"/>
                <a:ea typeface="Inter"/>
                <a:cs typeface="Inter"/>
                <a:sym typeface="Inter"/>
              </a:rPr>
              <a:t>Mantenibilidad: arquitectura modular y escalable.</a:t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5"/>
          <p:cNvSpPr txBox="1"/>
          <p:nvPr>
            <p:ph type="title"/>
          </p:nvPr>
        </p:nvSpPr>
        <p:spPr>
          <a:xfrm>
            <a:off x="776600" y="683425"/>
            <a:ext cx="3680700" cy="63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Caso de Uso Web</a:t>
            </a:r>
            <a:endParaRPr sz="3000"/>
          </a:p>
        </p:txBody>
      </p:sp>
      <p:pic>
        <p:nvPicPr>
          <p:cNvPr id="358" name="Google Shape;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612" y="1320925"/>
            <a:ext cx="6105976" cy="3622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9" name="Google Shape;359;p35"/>
          <p:cNvGrpSpPr/>
          <p:nvPr/>
        </p:nvGrpSpPr>
        <p:grpSpPr>
          <a:xfrm>
            <a:off x="548700" y="683416"/>
            <a:ext cx="294000" cy="294000"/>
            <a:chOff x="2845025" y="3203566"/>
            <a:chExt cx="294000" cy="294000"/>
          </a:xfrm>
        </p:grpSpPr>
        <p:sp>
          <p:nvSpPr>
            <p:cNvPr id="360" name="Google Shape;360;p35"/>
            <p:cNvSpPr/>
            <p:nvPr/>
          </p:nvSpPr>
          <p:spPr>
            <a:xfrm flipH="1">
              <a:off x="2845025" y="3203566"/>
              <a:ext cx="294000" cy="294000"/>
            </a:xfrm>
            <a:prstGeom prst="teardrop">
              <a:avLst>
                <a:gd fmla="val 100000" name="adj"/>
              </a:avLst>
            </a:prstGeom>
            <a:solidFill>
              <a:srgbClr val="7651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  <p:sp>
          <p:nvSpPr>
            <p:cNvPr id="361" name="Google Shape;361;p35"/>
            <p:cNvSpPr/>
            <p:nvPr/>
          </p:nvSpPr>
          <p:spPr>
            <a:xfrm flipH="1" rot="10800000">
              <a:off x="2867025" y="3228925"/>
              <a:ext cx="103500" cy="102600"/>
            </a:xfrm>
            <a:prstGeom prst="triangle">
              <a:avLst>
                <a:gd fmla="val 0" name="adj"/>
              </a:avLst>
            </a:prstGeom>
            <a:solidFill>
              <a:srgbClr val="2224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Inter"/>
                <a:ea typeface="Inter"/>
                <a:cs typeface="Inter"/>
                <a:sym typeface="Inter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inimalist Portfolio with Introduction by Slidesgo">
  <a:themeElements>
    <a:clrScheme name="Simple Light">
      <a:dk1>
        <a:srgbClr val="191919"/>
      </a:dk1>
      <a:lt1>
        <a:srgbClr val="F3F3F3"/>
      </a:lt1>
      <a:dk2>
        <a:srgbClr val="9A74D8"/>
      </a:dk2>
      <a:lt2>
        <a:srgbClr val="1E0E6A"/>
      </a:lt2>
      <a:accent1>
        <a:srgbClr val="B2B2E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